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11"/>
  </p:notesMasterIdLst>
  <p:sldIdLst>
    <p:sldId id="256" r:id="rId2"/>
    <p:sldId id="532" r:id="rId3"/>
    <p:sldId id="535" r:id="rId4"/>
    <p:sldId id="533" r:id="rId5"/>
    <p:sldId id="536" r:id="rId6"/>
    <p:sldId id="534" r:id="rId7"/>
    <p:sldId id="531" r:id="rId8"/>
    <p:sldId id="266" r:id="rId9"/>
    <p:sldId id="537" r:id="rId10"/>
  </p:sldIdLst>
  <p:sldSz cx="24384000" cy="13716000"/>
  <p:notesSz cx="7102475" cy="9388475"/>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chemeClr val="accent4"/>
        </a:solidFill>
        <a:effectLst/>
        <a:uFillTx/>
        <a:latin typeface="Helvetica Neue"/>
        <a:ea typeface="Helvetica Neue"/>
        <a:cs typeface="Helvetica Neue"/>
        <a:sym typeface="Helvetica Neue"/>
      </a:defRPr>
    </a:lvl1pPr>
    <a:lvl2pPr marL="0" marR="0" indent="228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chemeClr val="accent4"/>
        </a:solidFill>
        <a:effectLst/>
        <a:uFillTx/>
        <a:latin typeface="Helvetica Neue"/>
        <a:ea typeface="Helvetica Neue"/>
        <a:cs typeface="Helvetica Neue"/>
        <a:sym typeface="Helvetica Neue"/>
      </a:defRPr>
    </a:lvl2pPr>
    <a:lvl3pPr marL="0" marR="0" indent="457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chemeClr val="accent4"/>
        </a:solidFill>
        <a:effectLst/>
        <a:uFillTx/>
        <a:latin typeface="Helvetica Neue"/>
        <a:ea typeface="Helvetica Neue"/>
        <a:cs typeface="Helvetica Neue"/>
        <a:sym typeface="Helvetica Neue"/>
      </a:defRPr>
    </a:lvl3pPr>
    <a:lvl4pPr marL="0" marR="0" indent="6858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chemeClr val="accent4"/>
        </a:solidFill>
        <a:effectLst/>
        <a:uFillTx/>
        <a:latin typeface="Helvetica Neue"/>
        <a:ea typeface="Helvetica Neue"/>
        <a:cs typeface="Helvetica Neue"/>
        <a:sym typeface="Helvetica Neue"/>
      </a:defRPr>
    </a:lvl4pPr>
    <a:lvl5pPr marL="0" marR="0" indent="9144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chemeClr val="accent4"/>
        </a:solidFill>
        <a:effectLst/>
        <a:uFillTx/>
        <a:latin typeface="Helvetica Neue"/>
        <a:ea typeface="Helvetica Neue"/>
        <a:cs typeface="Helvetica Neue"/>
        <a:sym typeface="Helvetica Neue"/>
      </a:defRPr>
    </a:lvl5pPr>
    <a:lvl6pPr marL="0" marR="0" indent="11430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chemeClr val="accent4"/>
        </a:solidFill>
        <a:effectLst/>
        <a:uFillTx/>
        <a:latin typeface="Helvetica Neue"/>
        <a:ea typeface="Helvetica Neue"/>
        <a:cs typeface="Helvetica Neue"/>
        <a:sym typeface="Helvetica Neue"/>
      </a:defRPr>
    </a:lvl6pPr>
    <a:lvl7pPr marL="0" marR="0" indent="1371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chemeClr val="accent4"/>
        </a:solidFill>
        <a:effectLst/>
        <a:uFillTx/>
        <a:latin typeface="Helvetica Neue"/>
        <a:ea typeface="Helvetica Neue"/>
        <a:cs typeface="Helvetica Neue"/>
        <a:sym typeface="Helvetica Neue"/>
      </a:defRPr>
    </a:lvl7pPr>
    <a:lvl8pPr marL="0" marR="0" indent="1600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chemeClr val="accent4"/>
        </a:solidFill>
        <a:effectLst/>
        <a:uFillTx/>
        <a:latin typeface="Helvetica Neue"/>
        <a:ea typeface="Helvetica Neue"/>
        <a:cs typeface="Helvetica Neue"/>
        <a:sym typeface="Helvetica Neue"/>
      </a:defRPr>
    </a:lvl8pPr>
    <a:lvl9pPr marL="0" marR="0" indent="18288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chemeClr val="accent4"/>
        </a:solidFill>
        <a:effectLst/>
        <a:uFillTx/>
        <a:latin typeface="Helvetica Neue"/>
        <a:ea typeface="Helvetica Neue"/>
        <a:cs typeface="Helvetica Neue"/>
        <a:sym typeface="Helvetica Neue"/>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204D055-DD0E-4362-82D6-DCF2B7DA1251}" v="23" dt="2021-11-03T02:34:03.324"/>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chemeClr val="accent4"/>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3"/>
          </a:solidFill>
        </a:fill>
      </a:tcStyle>
    </a:wholeTbl>
    <a:band2H>
      <a:tcTxStyle/>
      <a:tcStyle>
        <a:tcBdr/>
        <a:fill>
          <a:solidFill>
            <a:srgbClr val="E3E5E8"/>
          </a:solidFill>
        </a:fill>
      </a:tcStyle>
    </a:band2H>
    <a:firstCol>
      <a:tcTxStyle b="on" i="off">
        <a:font>
          <a:latin typeface="Helvetica Neue"/>
          <a:ea typeface="Helvetica Neue"/>
          <a:cs typeface="Helvetica Neue"/>
        </a:font>
        <a:schemeClr val="accent3"/>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2360160"/>
              <a:satOff val="97742"/>
              <a:lumOff val="18815"/>
            </a:schemeClr>
          </a:solidFill>
        </a:fill>
      </a:tcStyle>
    </a:firstCol>
    <a:lastRow>
      <a:tcTxStyle b="off" i="off">
        <a:font>
          <a:latin typeface="Helvetica Neue"/>
          <a:ea typeface="Helvetica Neue"/>
          <a:cs typeface="Helvetica Neue"/>
        </a:font>
        <a:schemeClr val="accent4"/>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chemeClr val="accent3"/>
          </a:solidFill>
        </a:fill>
      </a:tcStyle>
    </a:lastRow>
    <a:firstRow>
      <a:tcTxStyle b="on" i="off">
        <a:font>
          <a:latin typeface="Helvetica Neue"/>
          <a:ea typeface="Helvetica Neue"/>
          <a:cs typeface="Helvetica Neue"/>
        </a:font>
        <a:schemeClr val="accent3"/>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2242572"/>
              <a:satOff val="97291"/>
              <a:lumOff val="7415"/>
            </a:schemeClr>
          </a:solidFill>
        </a:fill>
      </a:tcStyle>
    </a:firstRow>
  </a:tblStyle>
  <a:tblStyle styleId="{C7B018BB-80A7-4F77-B60F-C8B233D01FF8}" styleName="">
    <a:tblBg/>
    <a:wholeTbl>
      <a:tcTxStyle b="off" i="off">
        <a:font>
          <a:latin typeface="Helvetica Neue"/>
          <a:ea typeface="Helvetica Neue"/>
          <a:cs typeface="Helvetica Neue"/>
        </a:font>
        <a:schemeClr val="accent4"/>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chemeClr val="accent3"/>
        </a:fontRef>
        <a:schemeClr val="accent3"/>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1DB100"/>
          </a:solidFill>
        </a:fill>
      </a:tcStyle>
    </a:firstCol>
    <a:lastRow>
      <a:tcTxStyle b="off" i="off">
        <a:font>
          <a:latin typeface="Helvetica Neue"/>
          <a:ea typeface="Helvetica Neue"/>
          <a:cs typeface="Helvetica Neue"/>
        </a:font>
        <a:schemeClr val="accent4"/>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chemeClr val="accent3"/>
        </a:fontRef>
        <a:schemeClr val="accent3"/>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chemeClr val="accent4"/>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chemeClr val="accent3"/>
        </a:fontRef>
        <a:schemeClr val="accent3"/>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chemeClr val="accent3"/>
        </a:fontRef>
        <a:schemeClr val="accent3"/>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chemeClr val="accent3"/>
        </a:fontRef>
        <a:schemeClr val="accent3"/>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chemeClr val="accent4"/>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chemeClr val="accent3"/>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chemeClr val="accent3"/>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chemeClr val="accent3"/>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chemeClr val="accent4"/>
      </a:tcTxStyle>
      <a:tcStyle>
        <a:tcBdr>
          <a:left>
            <a:ln w="12700" cap="flat">
              <a:solidFill>
                <a:schemeClr val="accent3"/>
              </a:solidFill>
              <a:prstDash val="solid"/>
              <a:miter lim="400000"/>
            </a:ln>
          </a:left>
          <a:right>
            <a:ln w="12700" cap="flat">
              <a:solidFill>
                <a:schemeClr val="accent3"/>
              </a:solidFill>
              <a:prstDash val="solid"/>
              <a:miter lim="400000"/>
            </a:ln>
          </a:right>
          <a:top>
            <a:ln w="12700" cap="flat">
              <a:solidFill>
                <a:schemeClr val="accent3"/>
              </a:solidFill>
              <a:prstDash val="solid"/>
              <a:miter lim="400000"/>
            </a:ln>
          </a:top>
          <a:bottom>
            <a:ln w="12700" cap="flat">
              <a:solidFill>
                <a:schemeClr val="accent3"/>
              </a:solidFill>
              <a:prstDash val="solid"/>
              <a:miter lim="400000"/>
            </a:ln>
          </a:bottom>
          <a:insideH>
            <a:ln w="12700" cap="flat">
              <a:solidFill>
                <a:schemeClr val="accent3"/>
              </a:solidFill>
              <a:prstDash val="solid"/>
              <a:miter lim="400000"/>
            </a:ln>
          </a:insideH>
          <a:insideV>
            <a:ln w="12700" cap="flat">
              <a:solidFill>
                <a:schemeClr val="accent3"/>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chemeClr val="accent3"/>
      </a:tcTxStyle>
      <a:tcStyle>
        <a:tcBdr>
          <a:left>
            <a:ln w="12700" cap="flat">
              <a:solidFill>
                <a:schemeClr val="accent3"/>
              </a:solidFill>
              <a:prstDash val="solid"/>
              <a:miter lim="400000"/>
            </a:ln>
          </a:left>
          <a:right>
            <a:ln w="12700" cap="flat">
              <a:solidFill>
                <a:schemeClr val="accent3"/>
              </a:solidFill>
              <a:prstDash val="solid"/>
              <a:miter lim="400000"/>
            </a:ln>
          </a:right>
          <a:top>
            <a:ln w="12700" cap="flat">
              <a:solidFill>
                <a:schemeClr val="accent3"/>
              </a:solidFill>
              <a:prstDash val="solid"/>
              <a:miter lim="400000"/>
            </a:ln>
          </a:top>
          <a:bottom>
            <a:ln w="12700" cap="flat">
              <a:solidFill>
                <a:schemeClr val="accent3"/>
              </a:solidFill>
              <a:prstDash val="solid"/>
              <a:miter lim="400000"/>
            </a:ln>
          </a:bottom>
          <a:insideH>
            <a:ln w="12700" cap="flat">
              <a:solidFill>
                <a:schemeClr val="accent3"/>
              </a:solidFill>
              <a:prstDash val="solid"/>
              <a:miter lim="400000"/>
            </a:ln>
          </a:insideH>
          <a:insideV>
            <a:ln w="12700" cap="flat">
              <a:solidFill>
                <a:schemeClr val="accent3"/>
              </a:solidFill>
              <a:prstDash val="solid"/>
              <a:miter lim="400000"/>
            </a:ln>
          </a:insideV>
        </a:tcBdr>
        <a:fill>
          <a:solidFill>
            <a:srgbClr val="53585F"/>
          </a:solidFill>
        </a:fill>
      </a:tcStyle>
    </a:firstCol>
    <a:lastRow>
      <a:tcTxStyle b="on" i="off">
        <a:font>
          <a:latin typeface="Helvetica Neue"/>
          <a:ea typeface="Helvetica Neue"/>
          <a:cs typeface="Helvetica Neue"/>
        </a:font>
        <a:schemeClr val="accent3"/>
      </a:tcTxStyle>
      <a:tcStyle>
        <a:tcBdr>
          <a:left>
            <a:ln w="12700" cap="flat">
              <a:solidFill>
                <a:schemeClr val="accent3"/>
              </a:solidFill>
              <a:prstDash val="solid"/>
              <a:miter lim="400000"/>
            </a:ln>
          </a:left>
          <a:right>
            <a:ln w="12700" cap="flat">
              <a:solidFill>
                <a:schemeClr val="accent3"/>
              </a:solidFill>
              <a:prstDash val="solid"/>
              <a:miter lim="400000"/>
            </a:ln>
          </a:right>
          <a:top>
            <a:ln w="12700" cap="flat">
              <a:solidFill>
                <a:schemeClr val="accent3"/>
              </a:solidFill>
              <a:prstDash val="solid"/>
              <a:miter lim="400000"/>
            </a:ln>
          </a:top>
          <a:bottom>
            <a:ln w="12700" cap="flat">
              <a:solidFill>
                <a:schemeClr val="accent3"/>
              </a:solidFill>
              <a:prstDash val="solid"/>
              <a:miter lim="400000"/>
            </a:ln>
          </a:bottom>
          <a:insideH>
            <a:ln w="12700" cap="flat">
              <a:solidFill>
                <a:schemeClr val="accent3"/>
              </a:solidFill>
              <a:prstDash val="solid"/>
              <a:miter lim="400000"/>
            </a:ln>
          </a:insideH>
          <a:insideV>
            <a:ln w="12700" cap="flat">
              <a:solidFill>
                <a:schemeClr val="accent3"/>
              </a:solidFill>
              <a:prstDash val="solid"/>
              <a:miter lim="400000"/>
            </a:ln>
          </a:insideV>
        </a:tcBdr>
        <a:fill>
          <a:solidFill>
            <a:srgbClr val="798089"/>
          </a:solidFill>
        </a:fill>
      </a:tcStyle>
    </a:lastRow>
    <a:firstRow>
      <a:tcTxStyle b="on" i="off">
        <a:font>
          <a:latin typeface="Helvetica Neue"/>
          <a:ea typeface="Helvetica Neue"/>
          <a:cs typeface="Helvetica Neue"/>
        </a:font>
        <a:schemeClr val="accent3"/>
      </a:tcTxStyle>
      <a:tcStyle>
        <a:tcBdr>
          <a:left>
            <a:ln w="12700" cap="flat">
              <a:solidFill>
                <a:schemeClr val="accent3"/>
              </a:solidFill>
              <a:prstDash val="solid"/>
              <a:miter lim="400000"/>
            </a:ln>
          </a:left>
          <a:right>
            <a:ln w="12700" cap="flat">
              <a:solidFill>
                <a:schemeClr val="accent3"/>
              </a:solidFill>
              <a:prstDash val="solid"/>
              <a:miter lim="400000"/>
            </a:ln>
          </a:right>
          <a:top>
            <a:ln w="12700" cap="flat">
              <a:solidFill>
                <a:schemeClr val="accent3"/>
              </a:solidFill>
              <a:prstDash val="solid"/>
              <a:miter lim="400000"/>
            </a:ln>
          </a:top>
          <a:bottom>
            <a:ln w="12700" cap="flat">
              <a:solidFill>
                <a:schemeClr val="accent3"/>
              </a:solidFill>
              <a:prstDash val="solid"/>
              <a:miter lim="400000"/>
            </a:ln>
          </a:bottom>
          <a:insideH>
            <a:ln w="12700" cap="flat">
              <a:solidFill>
                <a:schemeClr val="accent3"/>
              </a:solidFill>
              <a:prstDash val="solid"/>
              <a:miter lim="400000"/>
            </a:ln>
          </a:insideH>
          <a:insideV>
            <a:ln w="12700" cap="flat">
              <a:solidFill>
                <a:schemeClr val="accent3"/>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chemeClr val="accent4"/>
      </a:tcTxStyle>
      <a:tcStyle>
        <a:tcBdr>
          <a:left>
            <a:ln w="12700" cap="flat">
              <a:solidFill>
                <a:schemeClr val="accent4"/>
              </a:solidFill>
              <a:custDash>
                <a:ds d="200000" sp="200000"/>
              </a:custDash>
              <a:miter lim="400000"/>
            </a:ln>
          </a:left>
          <a:right>
            <a:ln w="12700" cap="flat">
              <a:solidFill>
                <a:schemeClr val="accent4"/>
              </a:solidFill>
              <a:custDash>
                <a:ds d="200000" sp="200000"/>
              </a:custDash>
              <a:miter lim="400000"/>
            </a:ln>
          </a:right>
          <a:top>
            <a:ln w="12700" cap="flat">
              <a:solidFill>
                <a:schemeClr val="accent4"/>
              </a:solidFill>
              <a:custDash>
                <a:ds d="200000" sp="200000"/>
              </a:custDash>
              <a:miter lim="400000"/>
            </a:ln>
          </a:top>
          <a:bottom>
            <a:ln w="12700" cap="flat">
              <a:solidFill>
                <a:schemeClr val="accent4"/>
              </a:solidFill>
              <a:custDash>
                <a:ds d="200000" sp="200000"/>
              </a:custDash>
              <a:miter lim="400000"/>
            </a:ln>
          </a:bottom>
          <a:insideH>
            <a:ln w="12700" cap="flat">
              <a:solidFill>
                <a:schemeClr val="accent4"/>
              </a:solidFill>
              <a:custDash>
                <a:ds d="200000" sp="200000"/>
              </a:custDash>
              <a:miter lim="400000"/>
            </a:ln>
          </a:insideH>
          <a:insideV>
            <a:ln w="12700" cap="flat">
              <a:solidFill>
                <a:schemeClr val="accent4"/>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chemeClr val="accent4"/>
      </a:tcTxStyle>
      <a:tcStyle>
        <a:tcBdr>
          <a:left>
            <a:ln w="12700" cap="flat">
              <a:noFill/>
              <a:miter lim="400000"/>
            </a:ln>
          </a:left>
          <a:right>
            <a:ln w="12700" cap="flat">
              <a:solidFill>
                <a:schemeClr val="accent4"/>
              </a:solidFill>
              <a:prstDash val="solid"/>
              <a:miter lim="400000"/>
            </a:ln>
          </a:right>
          <a:top>
            <a:ln w="12700" cap="flat">
              <a:solidFill>
                <a:schemeClr val="accent4"/>
              </a:solidFill>
              <a:custDash>
                <a:ds d="200000" sp="200000"/>
              </a:custDash>
              <a:miter lim="400000"/>
            </a:ln>
          </a:top>
          <a:bottom>
            <a:ln w="12700" cap="flat">
              <a:solidFill>
                <a:schemeClr val="accent4"/>
              </a:solidFill>
              <a:custDash>
                <a:ds d="200000" sp="200000"/>
              </a:custDash>
              <a:miter lim="400000"/>
            </a:ln>
          </a:bottom>
          <a:insideH>
            <a:ln w="12700" cap="flat">
              <a:solidFill>
                <a:schemeClr val="accent4"/>
              </a:solidFill>
              <a:custDash>
                <a:ds d="200000" sp="200000"/>
              </a:custDash>
              <a:miter lim="400000"/>
            </a:ln>
          </a:insideH>
          <a:insideV>
            <a:ln w="12700" cap="flat">
              <a:solidFill>
                <a:schemeClr val="accent4"/>
              </a:solidFill>
              <a:custDash>
                <a:ds d="200000" sp="200000"/>
              </a:custDash>
              <a:miter lim="400000"/>
            </a:ln>
          </a:insideV>
        </a:tcBdr>
        <a:fill>
          <a:noFill/>
        </a:fill>
      </a:tcStyle>
    </a:firstCol>
    <a:lastRow>
      <a:tcTxStyle b="on" i="off">
        <a:font>
          <a:latin typeface="Helvetica Neue"/>
          <a:ea typeface="Helvetica Neue"/>
          <a:cs typeface="Helvetica Neue"/>
        </a:font>
        <a:schemeClr val="accent4"/>
      </a:tcTxStyle>
      <a:tcStyle>
        <a:tcBdr>
          <a:left>
            <a:ln w="12700" cap="flat">
              <a:solidFill>
                <a:schemeClr val="accent4"/>
              </a:solidFill>
              <a:custDash>
                <a:ds d="200000" sp="200000"/>
              </a:custDash>
              <a:miter lim="400000"/>
            </a:ln>
          </a:left>
          <a:right>
            <a:ln w="12700" cap="flat">
              <a:solidFill>
                <a:schemeClr val="accent4"/>
              </a:solidFill>
              <a:custDash>
                <a:ds d="200000" sp="200000"/>
              </a:custDash>
              <a:miter lim="400000"/>
            </a:ln>
          </a:right>
          <a:top>
            <a:ln w="12700" cap="flat">
              <a:solidFill>
                <a:schemeClr val="accent4"/>
              </a:solidFill>
              <a:prstDash val="solid"/>
              <a:miter lim="400000"/>
            </a:ln>
          </a:top>
          <a:bottom>
            <a:ln w="12700" cap="flat">
              <a:noFill/>
              <a:miter lim="400000"/>
            </a:ln>
          </a:bottom>
          <a:insideH>
            <a:ln w="12700" cap="flat">
              <a:solidFill>
                <a:schemeClr val="accent4"/>
              </a:solidFill>
              <a:custDash>
                <a:ds d="200000" sp="200000"/>
              </a:custDash>
              <a:miter lim="400000"/>
            </a:ln>
          </a:insideH>
          <a:insideV>
            <a:ln w="12700" cap="flat">
              <a:solidFill>
                <a:schemeClr val="accent4"/>
              </a:solidFill>
              <a:custDash>
                <a:ds d="200000" sp="200000"/>
              </a:custDash>
              <a:miter lim="400000"/>
            </a:ln>
          </a:insideV>
        </a:tcBdr>
        <a:fill>
          <a:noFill/>
        </a:fill>
      </a:tcStyle>
    </a:lastRow>
    <a:firstRow>
      <a:tcTxStyle b="on" i="off">
        <a:font>
          <a:latin typeface="Helvetica Neue"/>
          <a:ea typeface="Helvetica Neue"/>
          <a:cs typeface="Helvetica Neue"/>
        </a:font>
        <a:schemeClr val="accent4"/>
      </a:tcTxStyle>
      <a:tcStyle>
        <a:tcBdr>
          <a:left>
            <a:ln w="12700" cap="flat">
              <a:solidFill>
                <a:schemeClr val="accent4"/>
              </a:solidFill>
              <a:custDash>
                <a:ds d="200000" sp="200000"/>
              </a:custDash>
              <a:miter lim="400000"/>
            </a:ln>
          </a:left>
          <a:right>
            <a:ln w="12700" cap="flat">
              <a:solidFill>
                <a:schemeClr val="accent4"/>
              </a:solidFill>
              <a:custDash>
                <a:ds d="200000" sp="200000"/>
              </a:custDash>
              <a:miter lim="400000"/>
            </a:ln>
          </a:right>
          <a:top>
            <a:ln w="12700" cap="flat">
              <a:noFill/>
              <a:miter lim="400000"/>
            </a:ln>
          </a:top>
          <a:bottom>
            <a:ln w="12700" cap="flat">
              <a:solidFill>
                <a:schemeClr val="accent4"/>
              </a:solidFill>
              <a:prstDash val="solid"/>
              <a:miter lim="400000"/>
            </a:ln>
          </a:bottom>
          <a:insideH>
            <a:ln w="12700" cap="flat">
              <a:solidFill>
                <a:schemeClr val="accent4"/>
              </a:solidFill>
              <a:custDash>
                <a:ds d="200000" sp="200000"/>
              </a:custDash>
              <a:miter lim="400000"/>
            </a:ln>
          </a:insideH>
          <a:insideV>
            <a:ln w="12700" cap="flat">
              <a:solidFill>
                <a:schemeClr val="accent4"/>
              </a:solidFill>
              <a:custDash>
                <a:ds d="200000" sp="200000"/>
              </a:custDash>
              <a:miter lim="400000"/>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96517" autoAdjust="0"/>
  </p:normalViewPr>
  <p:slideViewPr>
    <p:cSldViewPr snapToGrid="0">
      <p:cViewPr varScale="1">
        <p:scale>
          <a:sx n="52" d="100"/>
          <a:sy n="52" d="100"/>
        </p:scale>
        <p:origin x="114" y="372"/>
      </p:cViewPr>
      <p:guideLst/>
    </p:cSldViewPr>
  </p:slideViewPr>
  <p:notesTextViewPr>
    <p:cViewPr>
      <p:scale>
        <a:sx n="200" d="100"/>
        <a:sy n="200" d="100"/>
      </p:scale>
      <p:origin x="0" y="0"/>
    </p:cViewPr>
  </p:notesTextViewPr>
  <p:notesViewPr>
    <p:cSldViewPr snapToGrid="0">
      <p:cViewPr varScale="1">
        <p:scale>
          <a:sx n="88" d="100"/>
          <a:sy n="88" d="100"/>
        </p:scale>
        <p:origin x="375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ampake Mendis" userId="3a0159c4f0b50b7d" providerId="LiveId" clId="{AA11815F-1994-214C-90D1-7F55206BB9C7}"/>
    <pc:docChg chg="undo custSel addSld delSld modSld">
      <pc:chgData name="Champake Mendis" userId="3a0159c4f0b50b7d" providerId="LiveId" clId="{AA11815F-1994-214C-90D1-7F55206BB9C7}" dt="2019-10-31T12:00:45.157" v="6" actId="478"/>
      <pc:docMkLst>
        <pc:docMk/>
      </pc:docMkLst>
      <pc:sldChg chg="addSp delSp modSp">
        <pc:chgData name="Champake Mendis" userId="3a0159c4f0b50b7d" providerId="LiveId" clId="{AA11815F-1994-214C-90D1-7F55206BB9C7}" dt="2019-10-31T12:00:45.157" v="6" actId="478"/>
        <pc:sldMkLst>
          <pc:docMk/>
          <pc:sldMk cId="2242974801" sldId="259"/>
        </pc:sldMkLst>
        <pc:spChg chg="add del mod">
          <ac:chgData name="Champake Mendis" userId="3a0159c4f0b50b7d" providerId="LiveId" clId="{AA11815F-1994-214C-90D1-7F55206BB9C7}" dt="2019-10-31T12:00:45.157" v="6" actId="478"/>
          <ac:spMkLst>
            <pc:docMk/>
            <pc:sldMk cId="2242974801" sldId="259"/>
            <ac:spMk id="3" creationId="{33E09AE1-0EBD-4AF1-8F04-307115ADB227}"/>
          </ac:spMkLst>
        </pc:spChg>
      </pc:sldChg>
      <pc:sldChg chg="new del">
        <pc:chgData name="Champake Mendis" userId="3a0159c4f0b50b7d" providerId="LiveId" clId="{AA11815F-1994-214C-90D1-7F55206BB9C7}" dt="2019-10-31T12:00:33.584" v="3" actId="680"/>
        <pc:sldMkLst>
          <pc:docMk/>
          <pc:sldMk cId="2762705336" sldId="278"/>
        </pc:sldMkLst>
      </pc:sldChg>
      <pc:sldChg chg="add del">
        <pc:chgData name="Champake Mendis" userId="3a0159c4f0b50b7d" providerId="LiveId" clId="{AA11815F-1994-214C-90D1-7F55206BB9C7}" dt="2019-10-31T08:30:25.973" v="1" actId="21"/>
        <pc:sldMkLst>
          <pc:docMk/>
          <pc:sldMk cId="3104387633" sldId="278"/>
        </pc:sldMkLst>
      </pc:sldChg>
      <pc:sldMasterChg chg="addSldLayout">
        <pc:chgData name="Champake Mendis" userId="3a0159c4f0b50b7d" providerId="LiveId" clId="{AA11815F-1994-214C-90D1-7F55206BB9C7}" dt="2019-10-31T08:30:01.933" v="0" actId="22"/>
        <pc:sldMasterMkLst>
          <pc:docMk/>
          <pc:sldMasterMk cId="0" sldId="2147483648"/>
        </pc:sldMasterMkLst>
        <pc:sldLayoutChg chg="add">
          <pc:chgData name="Champake Mendis" userId="3a0159c4f0b50b7d" providerId="LiveId" clId="{AA11815F-1994-214C-90D1-7F55206BB9C7}" dt="2019-10-31T08:30:01.933" v="0" actId="22"/>
          <pc:sldLayoutMkLst>
            <pc:docMk/>
            <pc:sldMasterMk cId="0" sldId="2147483648"/>
            <pc:sldLayoutMk cId="83535498" sldId="2147483659"/>
          </pc:sldLayoutMkLst>
        </pc:sldLayoutChg>
      </pc:sldMasterChg>
    </pc:docChg>
  </pc:docChgLst>
  <pc:docChgLst>
    <pc:chgData name="Champake Mendis" userId="3a0159c4f0b50b7d" providerId="LiveId" clId="{B204D055-DD0E-4362-82D6-DCF2B7DA1251}"/>
    <pc:docChg chg="undo custSel addSld delSld modSld sldOrd modMainMaster">
      <pc:chgData name="Champake Mendis" userId="3a0159c4f0b50b7d" providerId="LiveId" clId="{B204D055-DD0E-4362-82D6-DCF2B7DA1251}" dt="2021-11-03T06:35:06.153" v="231" actId="680"/>
      <pc:docMkLst>
        <pc:docMk/>
      </pc:docMkLst>
      <pc:sldChg chg="modSp mod">
        <pc:chgData name="Champake Mendis" userId="3a0159c4f0b50b7d" providerId="LiveId" clId="{B204D055-DD0E-4362-82D6-DCF2B7DA1251}" dt="2021-11-03T02:24:41.534" v="44"/>
        <pc:sldMkLst>
          <pc:docMk/>
          <pc:sldMk cId="0" sldId="256"/>
        </pc:sldMkLst>
        <pc:spChg chg="mod">
          <ac:chgData name="Champake Mendis" userId="3a0159c4f0b50b7d" providerId="LiveId" clId="{B204D055-DD0E-4362-82D6-DCF2B7DA1251}" dt="2021-11-03T02:24:41.534" v="44"/>
          <ac:spMkLst>
            <pc:docMk/>
            <pc:sldMk cId="0" sldId="256"/>
            <ac:spMk id="142" creationId="{00000000-0000-0000-0000-000000000000}"/>
          </ac:spMkLst>
        </pc:spChg>
      </pc:sldChg>
      <pc:sldChg chg="del">
        <pc:chgData name="Champake Mendis" userId="3a0159c4f0b50b7d" providerId="LiveId" clId="{B204D055-DD0E-4362-82D6-DCF2B7DA1251}" dt="2021-11-03T02:25:06.904" v="49" actId="47"/>
        <pc:sldMkLst>
          <pc:docMk/>
          <pc:sldMk cId="494580663" sldId="284"/>
        </pc:sldMkLst>
      </pc:sldChg>
      <pc:sldChg chg="del">
        <pc:chgData name="Champake Mendis" userId="3a0159c4f0b50b7d" providerId="LiveId" clId="{B204D055-DD0E-4362-82D6-DCF2B7DA1251}" dt="2021-11-03T02:24:53.288" v="47" actId="47"/>
        <pc:sldMkLst>
          <pc:docMk/>
          <pc:sldMk cId="1458394584" sldId="291"/>
        </pc:sldMkLst>
      </pc:sldChg>
      <pc:sldChg chg="del">
        <pc:chgData name="Champake Mendis" userId="3a0159c4f0b50b7d" providerId="LiveId" clId="{B204D055-DD0E-4362-82D6-DCF2B7DA1251}" dt="2021-11-03T02:24:50.117" v="46" actId="47"/>
        <pc:sldMkLst>
          <pc:docMk/>
          <pc:sldMk cId="1920201360" sldId="443"/>
        </pc:sldMkLst>
      </pc:sldChg>
      <pc:sldChg chg="del">
        <pc:chgData name="Champake Mendis" userId="3a0159c4f0b50b7d" providerId="LiveId" clId="{B204D055-DD0E-4362-82D6-DCF2B7DA1251}" dt="2021-11-03T02:25:06.904" v="49" actId="47"/>
        <pc:sldMkLst>
          <pc:docMk/>
          <pc:sldMk cId="3971894547" sldId="517"/>
        </pc:sldMkLst>
      </pc:sldChg>
      <pc:sldChg chg="del">
        <pc:chgData name="Champake Mendis" userId="3a0159c4f0b50b7d" providerId="LiveId" clId="{B204D055-DD0E-4362-82D6-DCF2B7DA1251}" dt="2021-11-03T02:24:57.446" v="48" actId="47"/>
        <pc:sldMkLst>
          <pc:docMk/>
          <pc:sldMk cId="3014883103" sldId="518"/>
        </pc:sldMkLst>
      </pc:sldChg>
      <pc:sldChg chg="del">
        <pc:chgData name="Champake Mendis" userId="3a0159c4f0b50b7d" providerId="LiveId" clId="{B204D055-DD0E-4362-82D6-DCF2B7DA1251}" dt="2021-11-03T02:25:06.904" v="49" actId="47"/>
        <pc:sldMkLst>
          <pc:docMk/>
          <pc:sldMk cId="3812257648" sldId="519"/>
        </pc:sldMkLst>
      </pc:sldChg>
      <pc:sldChg chg="del">
        <pc:chgData name="Champake Mendis" userId="3a0159c4f0b50b7d" providerId="LiveId" clId="{B204D055-DD0E-4362-82D6-DCF2B7DA1251}" dt="2021-11-03T02:25:06.904" v="49" actId="47"/>
        <pc:sldMkLst>
          <pc:docMk/>
          <pc:sldMk cId="2167367830" sldId="520"/>
        </pc:sldMkLst>
      </pc:sldChg>
      <pc:sldChg chg="del">
        <pc:chgData name="Champake Mendis" userId="3a0159c4f0b50b7d" providerId="LiveId" clId="{B204D055-DD0E-4362-82D6-DCF2B7DA1251}" dt="2021-11-03T02:25:06.904" v="49" actId="47"/>
        <pc:sldMkLst>
          <pc:docMk/>
          <pc:sldMk cId="3141892321" sldId="522"/>
        </pc:sldMkLst>
      </pc:sldChg>
      <pc:sldChg chg="del">
        <pc:chgData name="Champake Mendis" userId="3a0159c4f0b50b7d" providerId="LiveId" clId="{B204D055-DD0E-4362-82D6-DCF2B7DA1251}" dt="2021-11-03T02:25:06.904" v="49" actId="47"/>
        <pc:sldMkLst>
          <pc:docMk/>
          <pc:sldMk cId="497977496" sldId="524"/>
        </pc:sldMkLst>
      </pc:sldChg>
      <pc:sldChg chg="del">
        <pc:chgData name="Champake Mendis" userId="3a0159c4f0b50b7d" providerId="LiveId" clId="{B204D055-DD0E-4362-82D6-DCF2B7DA1251}" dt="2021-11-03T02:25:06.904" v="49" actId="47"/>
        <pc:sldMkLst>
          <pc:docMk/>
          <pc:sldMk cId="66149587" sldId="525"/>
        </pc:sldMkLst>
      </pc:sldChg>
      <pc:sldChg chg="addSp delSp modSp del mod">
        <pc:chgData name="Champake Mendis" userId="3a0159c4f0b50b7d" providerId="LiveId" clId="{B204D055-DD0E-4362-82D6-DCF2B7DA1251}" dt="2021-11-03T02:37:46.834" v="228" actId="47"/>
        <pc:sldMkLst>
          <pc:docMk/>
          <pc:sldMk cId="1556885683" sldId="526"/>
        </pc:sldMkLst>
        <pc:spChg chg="mod">
          <ac:chgData name="Champake Mendis" userId="3a0159c4f0b50b7d" providerId="LiveId" clId="{B204D055-DD0E-4362-82D6-DCF2B7DA1251}" dt="2021-11-03T02:26:58.052" v="66"/>
          <ac:spMkLst>
            <pc:docMk/>
            <pc:sldMk cId="1556885683" sldId="526"/>
            <ac:spMk id="2" creationId="{00000000-0000-0000-0000-000000000000}"/>
          </ac:spMkLst>
        </pc:spChg>
        <pc:spChg chg="add del">
          <ac:chgData name="Champake Mendis" userId="3a0159c4f0b50b7d" providerId="LiveId" clId="{B204D055-DD0E-4362-82D6-DCF2B7DA1251}" dt="2021-11-03T02:26:19.391" v="60"/>
          <ac:spMkLst>
            <pc:docMk/>
            <pc:sldMk cId="1556885683" sldId="526"/>
            <ac:spMk id="4" creationId="{960FEAC9-A3F5-488A-A154-A7096D9E2B9D}"/>
          </ac:spMkLst>
        </pc:spChg>
        <pc:picChg chg="add del">
          <ac:chgData name="Champake Mendis" userId="3a0159c4f0b50b7d" providerId="LiveId" clId="{B204D055-DD0E-4362-82D6-DCF2B7DA1251}" dt="2021-11-03T02:27:14.250" v="71" actId="478"/>
          <ac:picMkLst>
            <pc:docMk/>
            <pc:sldMk cId="1556885683" sldId="526"/>
            <ac:picMk id="8" creationId="{694ABD42-A56A-4ED8-8AD6-63443355F1C8}"/>
          </ac:picMkLst>
        </pc:picChg>
        <pc:picChg chg="add del mod">
          <ac:chgData name="Champake Mendis" userId="3a0159c4f0b50b7d" providerId="LiveId" clId="{B204D055-DD0E-4362-82D6-DCF2B7DA1251}" dt="2021-11-03T02:27:17.744" v="73" actId="1076"/>
          <ac:picMkLst>
            <pc:docMk/>
            <pc:sldMk cId="1556885683" sldId="526"/>
            <ac:picMk id="11" creationId="{DC5BCDD4-1FAF-4ED4-9635-110A5FD8B243}"/>
          </ac:picMkLst>
        </pc:picChg>
        <pc:picChg chg="add del">
          <ac:chgData name="Champake Mendis" userId="3a0159c4f0b50b7d" providerId="LiveId" clId="{B204D055-DD0E-4362-82D6-DCF2B7DA1251}" dt="2021-11-03T02:27:13.946" v="70" actId="478"/>
          <ac:picMkLst>
            <pc:docMk/>
            <pc:sldMk cId="1556885683" sldId="526"/>
            <ac:picMk id="13" creationId="{15D5AC3B-9B5C-491F-8DD5-79D86912E7AE}"/>
          </ac:picMkLst>
        </pc:picChg>
        <pc:picChg chg="add del">
          <ac:chgData name="Champake Mendis" userId="3a0159c4f0b50b7d" providerId="LiveId" clId="{B204D055-DD0E-4362-82D6-DCF2B7DA1251}" dt="2021-11-03T02:26:19.391" v="60"/>
          <ac:picMkLst>
            <pc:docMk/>
            <pc:sldMk cId="1556885683" sldId="526"/>
            <ac:picMk id="1026" creationId="{B9E37080-1530-498F-AB87-79D548B147B2}"/>
          </ac:picMkLst>
        </pc:picChg>
        <pc:picChg chg="add del">
          <ac:chgData name="Champake Mendis" userId="3a0159c4f0b50b7d" providerId="LiveId" clId="{B204D055-DD0E-4362-82D6-DCF2B7DA1251}" dt="2021-11-03T02:26:19.391" v="60"/>
          <ac:picMkLst>
            <pc:docMk/>
            <pc:sldMk cId="1556885683" sldId="526"/>
            <ac:picMk id="1027" creationId="{C5ABDF6D-13BB-4A60-AF2A-66BD0E3DCDEF}"/>
          </ac:picMkLst>
        </pc:picChg>
      </pc:sldChg>
      <pc:sldChg chg="del">
        <pc:chgData name="Champake Mendis" userId="3a0159c4f0b50b7d" providerId="LiveId" clId="{B204D055-DD0E-4362-82D6-DCF2B7DA1251}" dt="2021-11-03T02:25:06.904" v="49" actId="47"/>
        <pc:sldMkLst>
          <pc:docMk/>
          <pc:sldMk cId="1810878569" sldId="527"/>
        </pc:sldMkLst>
      </pc:sldChg>
      <pc:sldChg chg="del">
        <pc:chgData name="Champake Mendis" userId="3a0159c4f0b50b7d" providerId="LiveId" clId="{B204D055-DD0E-4362-82D6-DCF2B7DA1251}" dt="2021-11-03T02:25:06.904" v="49" actId="47"/>
        <pc:sldMkLst>
          <pc:docMk/>
          <pc:sldMk cId="2262592143" sldId="528"/>
        </pc:sldMkLst>
      </pc:sldChg>
      <pc:sldChg chg="del">
        <pc:chgData name="Champake Mendis" userId="3a0159c4f0b50b7d" providerId="LiveId" clId="{B204D055-DD0E-4362-82D6-DCF2B7DA1251}" dt="2021-11-03T02:25:06.904" v="49" actId="47"/>
        <pc:sldMkLst>
          <pc:docMk/>
          <pc:sldMk cId="400635129" sldId="529"/>
        </pc:sldMkLst>
      </pc:sldChg>
      <pc:sldChg chg="del">
        <pc:chgData name="Champake Mendis" userId="3a0159c4f0b50b7d" providerId="LiveId" clId="{B204D055-DD0E-4362-82D6-DCF2B7DA1251}" dt="2021-11-03T02:24:48.823" v="45" actId="47"/>
        <pc:sldMkLst>
          <pc:docMk/>
          <pc:sldMk cId="3426135714" sldId="530"/>
        </pc:sldMkLst>
      </pc:sldChg>
      <pc:sldChg chg="addSp delSp modSp add mod">
        <pc:chgData name="Champake Mendis" userId="3a0159c4f0b50b7d" providerId="LiveId" clId="{B204D055-DD0E-4362-82D6-DCF2B7DA1251}" dt="2021-11-03T02:28:44.975" v="90" actId="113"/>
        <pc:sldMkLst>
          <pc:docMk/>
          <pc:sldMk cId="3322150230" sldId="532"/>
        </pc:sldMkLst>
        <pc:spChg chg="add del">
          <ac:chgData name="Champake Mendis" userId="3a0159c4f0b50b7d" providerId="LiveId" clId="{B204D055-DD0E-4362-82D6-DCF2B7DA1251}" dt="2021-11-03T02:27:45.260" v="79" actId="478"/>
          <ac:spMkLst>
            <pc:docMk/>
            <pc:sldMk cId="3322150230" sldId="532"/>
            <ac:spMk id="2" creationId="{00000000-0000-0000-0000-000000000000}"/>
          </ac:spMkLst>
        </pc:spChg>
        <pc:spChg chg="add del">
          <ac:chgData name="Champake Mendis" userId="3a0159c4f0b50b7d" providerId="LiveId" clId="{B204D055-DD0E-4362-82D6-DCF2B7DA1251}" dt="2021-11-03T02:27:45.260" v="79" actId="478"/>
          <ac:spMkLst>
            <pc:docMk/>
            <pc:sldMk cId="3322150230" sldId="532"/>
            <ac:spMk id="3" creationId="{2E7B38B5-6B74-4282-B138-74846FBC7895}"/>
          </ac:spMkLst>
        </pc:spChg>
        <pc:spChg chg="add del mod">
          <ac:chgData name="Champake Mendis" userId="3a0159c4f0b50b7d" providerId="LiveId" clId="{B204D055-DD0E-4362-82D6-DCF2B7DA1251}" dt="2021-11-03T02:27:45.260" v="79" actId="478"/>
          <ac:spMkLst>
            <pc:docMk/>
            <pc:sldMk cId="3322150230" sldId="532"/>
            <ac:spMk id="6" creationId="{9DF54662-0115-432A-B263-8A307D872728}"/>
          </ac:spMkLst>
        </pc:spChg>
        <pc:spChg chg="add del mod">
          <ac:chgData name="Champake Mendis" userId="3a0159c4f0b50b7d" providerId="LiveId" clId="{B204D055-DD0E-4362-82D6-DCF2B7DA1251}" dt="2021-11-03T02:28:18.906" v="86" actId="6549"/>
          <ac:spMkLst>
            <pc:docMk/>
            <pc:sldMk cId="3322150230" sldId="532"/>
            <ac:spMk id="9" creationId="{410A2571-0140-4F7C-82F7-B0CE81DF6588}"/>
          </ac:spMkLst>
        </pc:spChg>
        <pc:spChg chg="add mod">
          <ac:chgData name="Champake Mendis" userId="3a0159c4f0b50b7d" providerId="LiveId" clId="{B204D055-DD0E-4362-82D6-DCF2B7DA1251}" dt="2021-11-03T02:28:44.975" v="90" actId="113"/>
          <ac:spMkLst>
            <pc:docMk/>
            <pc:sldMk cId="3322150230" sldId="532"/>
            <ac:spMk id="12" creationId="{2817DAF3-724B-4B86-A8F6-02DCE9575ABB}"/>
          </ac:spMkLst>
        </pc:spChg>
        <pc:picChg chg="del">
          <ac:chgData name="Champake Mendis" userId="3a0159c4f0b50b7d" providerId="LiveId" clId="{B204D055-DD0E-4362-82D6-DCF2B7DA1251}" dt="2021-11-03T02:27:34.757" v="75" actId="478"/>
          <ac:picMkLst>
            <pc:docMk/>
            <pc:sldMk cId="3322150230" sldId="532"/>
            <ac:picMk id="8" creationId="{694ABD42-A56A-4ED8-8AD6-63443355F1C8}"/>
          </ac:picMkLst>
        </pc:picChg>
        <pc:picChg chg="add del">
          <ac:chgData name="Champake Mendis" userId="3a0159c4f0b50b7d" providerId="LiveId" clId="{B204D055-DD0E-4362-82D6-DCF2B7DA1251}" dt="2021-11-03T02:27:47.556" v="80" actId="478"/>
          <ac:picMkLst>
            <pc:docMk/>
            <pc:sldMk cId="3322150230" sldId="532"/>
            <ac:picMk id="11" creationId="{DC5BCDD4-1FAF-4ED4-9635-110A5FD8B243}"/>
          </ac:picMkLst>
        </pc:picChg>
        <pc:picChg chg="add del">
          <ac:chgData name="Champake Mendis" userId="3a0159c4f0b50b7d" providerId="LiveId" clId="{B204D055-DD0E-4362-82D6-DCF2B7DA1251}" dt="2021-11-03T02:27:50.163" v="81" actId="478"/>
          <ac:picMkLst>
            <pc:docMk/>
            <pc:sldMk cId="3322150230" sldId="532"/>
            <ac:picMk id="13" creationId="{15D5AC3B-9B5C-491F-8DD5-79D86912E7AE}"/>
          </ac:picMkLst>
        </pc:picChg>
      </pc:sldChg>
      <pc:sldChg chg="addSp delSp modSp add del">
        <pc:chgData name="Champake Mendis" userId="3a0159c4f0b50b7d" providerId="LiveId" clId="{B204D055-DD0E-4362-82D6-DCF2B7DA1251}" dt="2021-11-03T02:26:18.349" v="59"/>
        <pc:sldMkLst>
          <pc:docMk/>
          <pc:sldMk cId="3378599461" sldId="532"/>
        </pc:sldMkLst>
        <pc:picChg chg="add del">
          <ac:chgData name="Champake Mendis" userId="3a0159c4f0b50b7d" providerId="LiveId" clId="{B204D055-DD0E-4362-82D6-DCF2B7DA1251}" dt="2021-11-03T02:26:17.501" v="57" actId="478"/>
          <ac:picMkLst>
            <pc:docMk/>
            <pc:sldMk cId="3378599461" sldId="532"/>
            <ac:picMk id="1026" creationId="{B9E37080-1530-498F-AB87-79D548B147B2}"/>
          </ac:picMkLst>
        </pc:picChg>
        <pc:picChg chg="mod">
          <ac:chgData name="Champake Mendis" userId="3a0159c4f0b50b7d" providerId="LiveId" clId="{B204D055-DD0E-4362-82D6-DCF2B7DA1251}" dt="2021-11-03T02:26:17.899" v="58" actId="1076"/>
          <ac:picMkLst>
            <pc:docMk/>
            <pc:sldMk cId="3378599461" sldId="532"/>
            <ac:picMk id="1027" creationId="{C5ABDF6D-13BB-4A60-AF2A-66BD0E3DCDEF}"/>
          </ac:picMkLst>
        </pc:picChg>
      </pc:sldChg>
      <pc:sldChg chg="addSp delSp modSp add mod">
        <pc:chgData name="Champake Mendis" userId="3a0159c4f0b50b7d" providerId="LiveId" clId="{B204D055-DD0E-4362-82D6-DCF2B7DA1251}" dt="2021-11-03T02:29:54.880" v="105" actId="14100"/>
        <pc:sldMkLst>
          <pc:docMk/>
          <pc:sldMk cId="3770497119" sldId="533"/>
        </pc:sldMkLst>
        <pc:spChg chg="del mod">
          <ac:chgData name="Champake Mendis" userId="3a0159c4f0b50b7d" providerId="LiveId" clId="{B204D055-DD0E-4362-82D6-DCF2B7DA1251}" dt="2021-11-03T02:29:15.385" v="95"/>
          <ac:spMkLst>
            <pc:docMk/>
            <pc:sldMk cId="3770497119" sldId="533"/>
            <ac:spMk id="9" creationId="{410A2571-0140-4F7C-82F7-B0CE81DF6588}"/>
          </ac:spMkLst>
        </pc:spChg>
        <pc:spChg chg="del">
          <ac:chgData name="Champake Mendis" userId="3a0159c4f0b50b7d" providerId="LiveId" clId="{B204D055-DD0E-4362-82D6-DCF2B7DA1251}" dt="2021-11-03T02:29:23.383" v="97" actId="478"/>
          <ac:spMkLst>
            <pc:docMk/>
            <pc:sldMk cId="3770497119" sldId="533"/>
            <ac:spMk id="12" creationId="{2817DAF3-724B-4B86-A8F6-02DCE9575ABB}"/>
          </ac:spMkLst>
        </pc:spChg>
        <pc:picChg chg="add mod">
          <ac:chgData name="Champake Mendis" userId="3a0159c4f0b50b7d" providerId="LiveId" clId="{B204D055-DD0E-4362-82D6-DCF2B7DA1251}" dt="2021-11-03T02:29:54.880" v="105" actId="14100"/>
          <ac:picMkLst>
            <pc:docMk/>
            <pc:sldMk cId="3770497119" sldId="533"/>
            <ac:picMk id="2050" creationId="{4A05B4F3-C8ED-4629-ADD9-D94B94160BD4}"/>
          </ac:picMkLst>
        </pc:picChg>
      </pc:sldChg>
      <pc:sldChg chg="addSp delSp modSp add">
        <pc:chgData name="Champake Mendis" userId="3a0159c4f0b50b7d" providerId="LiveId" clId="{B204D055-DD0E-4362-82D6-DCF2B7DA1251}" dt="2021-11-03T02:29:50.142" v="104" actId="1076"/>
        <pc:sldMkLst>
          <pc:docMk/>
          <pc:sldMk cId="1322713298" sldId="534"/>
        </pc:sldMkLst>
        <pc:picChg chg="del">
          <ac:chgData name="Champake Mendis" userId="3a0159c4f0b50b7d" providerId="LiveId" clId="{B204D055-DD0E-4362-82D6-DCF2B7DA1251}" dt="2021-11-03T02:29:42.564" v="101" actId="478"/>
          <ac:picMkLst>
            <pc:docMk/>
            <pc:sldMk cId="1322713298" sldId="534"/>
            <ac:picMk id="2050" creationId="{4A05B4F3-C8ED-4629-ADD9-D94B94160BD4}"/>
          </ac:picMkLst>
        </pc:picChg>
        <pc:picChg chg="add mod">
          <ac:chgData name="Champake Mendis" userId="3a0159c4f0b50b7d" providerId="LiveId" clId="{B204D055-DD0E-4362-82D6-DCF2B7DA1251}" dt="2021-11-03T02:29:50.142" v="104" actId="1076"/>
          <ac:picMkLst>
            <pc:docMk/>
            <pc:sldMk cId="1322713298" sldId="534"/>
            <ac:picMk id="4098" creationId="{1F2C8164-FDD9-4B38-9DDD-F9BA0EF73E21}"/>
          </ac:picMkLst>
        </pc:picChg>
      </pc:sldChg>
      <pc:sldChg chg="addSp delSp modSp add mod ord">
        <pc:chgData name="Champake Mendis" userId="3a0159c4f0b50b7d" providerId="LiveId" clId="{B204D055-DD0E-4362-82D6-DCF2B7DA1251}" dt="2021-11-03T02:34:45.326" v="169" actId="255"/>
        <pc:sldMkLst>
          <pc:docMk/>
          <pc:sldMk cId="1125258821" sldId="535"/>
        </pc:sldMkLst>
        <pc:spChg chg="add del mod">
          <ac:chgData name="Champake Mendis" userId="3a0159c4f0b50b7d" providerId="LiveId" clId="{B204D055-DD0E-4362-82D6-DCF2B7DA1251}" dt="2021-11-03T02:33:14.214" v="155" actId="478"/>
          <ac:spMkLst>
            <pc:docMk/>
            <pc:sldMk cId="1125258821" sldId="535"/>
            <ac:spMk id="7" creationId="{F33E5DF3-D4D8-4080-8AB8-D64FA6C67CCF}"/>
          </ac:spMkLst>
        </pc:spChg>
        <pc:spChg chg="mod">
          <ac:chgData name="Champake Mendis" userId="3a0159c4f0b50b7d" providerId="LiveId" clId="{B204D055-DD0E-4362-82D6-DCF2B7DA1251}" dt="2021-11-03T02:31:24.202" v="115" actId="20577"/>
          <ac:spMkLst>
            <pc:docMk/>
            <pc:sldMk cId="1125258821" sldId="535"/>
            <ac:spMk id="9" creationId="{410A2571-0140-4F7C-82F7-B0CE81DF6588}"/>
          </ac:spMkLst>
        </pc:spChg>
        <pc:spChg chg="add mod">
          <ac:chgData name="Champake Mendis" userId="3a0159c4f0b50b7d" providerId="LiveId" clId="{B204D055-DD0E-4362-82D6-DCF2B7DA1251}" dt="2021-11-03T02:34:45.326" v="169" actId="255"/>
          <ac:spMkLst>
            <pc:docMk/>
            <pc:sldMk cId="1125258821" sldId="535"/>
            <ac:spMk id="10" creationId="{18C11B3E-738F-4BAB-9558-5C01D5AD3C2F}"/>
          </ac:spMkLst>
        </pc:spChg>
        <pc:spChg chg="del">
          <ac:chgData name="Champake Mendis" userId="3a0159c4f0b50b7d" providerId="LiveId" clId="{B204D055-DD0E-4362-82D6-DCF2B7DA1251}" dt="2021-11-03T02:30:40.470" v="108" actId="478"/>
          <ac:spMkLst>
            <pc:docMk/>
            <pc:sldMk cId="1125258821" sldId="535"/>
            <ac:spMk id="12" creationId="{2817DAF3-724B-4B86-A8F6-02DCE9575ABB}"/>
          </ac:spMkLst>
        </pc:spChg>
        <pc:picChg chg="add del mod">
          <ac:chgData name="Champake Mendis" userId="3a0159c4f0b50b7d" providerId="LiveId" clId="{B204D055-DD0E-4362-82D6-DCF2B7DA1251}" dt="2021-11-03T02:34:09.027" v="162" actId="478"/>
          <ac:picMkLst>
            <pc:docMk/>
            <pc:sldMk cId="1125258821" sldId="535"/>
            <ac:picMk id="8" creationId="{FB94D8C2-5B70-4064-896C-37D0D5ADC123}"/>
          </ac:picMkLst>
        </pc:picChg>
      </pc:sldChg>
      <pc:sldChg chg="addSp delSp modSp add mod ord">
        <pc:chgData name="Champake Mendis" userId="3a0159c4f0b50b7d" providerId="LiveId" clId="{B204D055-DD0E-4362-82D6-DCF2B7DA1251}" dt="2021-11-03T02:37:24.503" v="227" actId="20577"/>
        <pc:sldMkLst>
          <pc:docMk/>
          <pc:sldMk cId="1960942494" sldId="536"/>
        </pc:sldMkLst>
        <pc:spChg chg="mod">
          <ac:chgData name="Champake Mendis" userId="3a0159c4f0b50b7d" providerId="LiveId" clId="{B204D055-DD0E-4362-82D6-DCF2B7DA1251}" dt="2021-11-03T02:37:24.503" v="227" actId="20577"/>
          <ac:spMkLst>
            <pc:docMk/>
            <pc:sldMk cId="1960942494" sldId="536"/>
            <ac:spMk id="7" creationId="{F33E5DF3-D4D8-4080-8AB8-D64FA6C67CCF}"/>
          </ac:spMkLst>
        </pc:spChg>
        <pc:spChg chg="add mod">
          <ac:chgData name="Champake Mendis" userId="3a0159c4f0b50b7d" providerId="LiveId" clId="{B204D055-DD0E-4362-82D6-DCF2B7DA1251}" dt="2021-11-03T02:36:18.718" v="198" actId="1076"/>
          <ac:spMkLst>
            <pc:docMk/>
            <pc:sldMk cId="1960942494" sldId="536"/>
            <ac:spMk id="8" creationId="{A7197C64-4717-4EB5-967D-86780C8DFA9D}"/>
          </ac:spMkLst>
        </pc:spChg>
        <pc:spChg chg="del">
          <ac:chgData name="Champake Mendis" userId="3a0159c4f0b50b7d" providerId="LiveId" clId="{B204D055-DD0E-4362-82D6-DCF2B7DA1251}" dt="2021-11-03T02:33:33.860" v="156" actId="478"/>
          <ac:spMkLst>
            <pc:docMk/>
            <pc:sldMk cId="1960942494" sldId="536"/>
            <ac:spMk id="9" creationId="{410A2571-0140-4F7C-82F7-B0CE81DF6588}"/>
          </ac:spMkLst>
        </pc:spChg>
      </pc:sldChg>
      <pc:sldChg chg="new del">
        <pc:chgData name="Champake Mendis" userId="3a0159c4f0b50b7d" providerId="LiveId" clId="{B204D055-DD0E-4362-82D6-DCF2B7DA1251}" dt="2021-11-03T06:35:00.659" v="230" actId="680"/>
        <pc:sldMkLst>
          <pc:docMk/>
          <pc:sldMk cId="419702348" sldId="537"/>
        </pc:sldMkLst>
      </pc:sldChg>
      <pc:sldChg chg="new">
        <pc:chgData name="Champake Mendis" userId="3a0159c4f0b50b7d" providerId="LiveId" clId="{B204D055-DD0E-4362-82D6-DCF2B7DA1251}" dt="2021-11-03T06:35:06.153" v="231" actId="680"/>
        <pc:sldMkLst>
          <pc:docMk/>
          <pc:sldMk cId="1542692863" sldId="537"/>
        </pc:sldMkLst>
      </pc:sldChg>
      <pc:sldMasterChg chg="delSldLayout modSldLayout">
        <pc:chgData name="Champake Mendis" userId="3a0159c4f0b50b7d" providerId="LiveId" clId="{B204D055-DD0E-4362-82D6-DCF2B7DA1251}" dt="2021-11-03T02:24:53.288" v="47" actId="47"/>
        <pc:sldMasterMkLst>
          <pc:docMk/>
          <pc:sldMasterMk cId="0" sldId="2147483648"/>
        </pc:sldMasterMkLst>
        <pc:sldLayoutChg chg="modSp mod">
          <pc:chgData name="Champake Mendis" userId="3a0159c4f0b50b7d" providerId="LiveId" clId="{B204D055-DD0E-4362-82D6-DCF2B7DA1251}" dt="2021-11-03T02:24:23.575" v="43" actId="20577"/>
          <pc:sldLayoutMkLst>
            <pc:docMk/>
            <pc:sldMasterMk cId="0" sldId="2147483648"/>
            <pc:sldLayoutMk cId="0" sldId="2147483649"/>
          </pc:sldLayoutMkLst>
          <pc:spChg chg="mod">
            <ac:chgData name="Champake Mendis" userId="3a0159c4f0b50b7d" providerId="LiveId" clId="{B204D055-DD0E-4362-82D6-DCF2B7DA1251}" dt="2021-11-03T02:24:23.575" v="43" actId="20577"/>
            <ac:spMkLst>
              <pc:docMk/>
              <pc:sldMasterMk cId="0" sldId="2147483648"/>
              <pc:sldLayoutMk cId="0" sldId="2147483649"/>
              <ac:spMk id="2" creationId="{5EBF7380-A570-4C0F-9B5C-A5756A666066}"/>
            </ac:spMkLst>
          </pc:spChg>
        </pc:sldLayoutChg>
        <pc:sldLayoutChg chg="del">
          <pc:chgData name="Champake Mendis" userId="3a0159c4f0b50b7d" providerId="LiveId" clId="{B204D055-DD0E-4362-82D6-DCF2B7DA1251}" dt="2021-11-03T02:24:53.288" v="47" actId="47"/>
          <pc:sldLayoutMkLst>
            <pc:docMk/>
            <pc:sldMasterMk cId="0" sldId="2147483648"/>
            <pc:sldLayoutMk cId="3998749953" sldId="2147483661"/>
          </pc:sldLayoutMkLst>
        </pc:sldLayoutChg>
      </pc:sldMasterChg>
    </pc:docChg>
  </pc:docChgLst>
  <pc:docChgLst>
    <pc:chgData name="Champake Mendis" userId="3a0159c4f0b50b7d" providerId="LiveId" clId="{9D50DFA0-F2F0-4396-8634-C19800C85657}"/>
    <pc:docChg chg="undo custSel addSld delSld modSld sldOrd modMainMaster">
      <pc:chgData name="Champake Mendis" userId="3a0159c4f0b50b7d" providerId="LiveId" clId="{9D50DFA0-F2F0-4396-8634-C19800C85657}" dt="2020-04-30T03:06:56.360" v="1741" actId="1076"/>
      <pc:docMkLst>
        <pc:docMk/>
      </pc:docMkLst>
      <pc:sldChg chg="modSp mod modNotesTx">
        <pc:chgData name="Champake Mendis" userId="3a0159c4f0b50b7d" providerId="LiveId" clId="{9D50DFA0-F2F0-4396-8634-C19800C85657}" dt="2020-04-24T12:49:40.140" v="873" actId="20577"/>
        <pc:sldMkLst>
          <pc:docMk/>
          <pc:sldMk cId="0" sldId="256"/>
        </pc:sldMkLst>
        <pc:spChg chg="mod">
          <ac:chgData name="Champake Mendis" userId="3a0159c4f0b50b7d" providerId="LiveId" clId="{9D50DFA0-F2F0-4396-8634-C19800C85657}" dt="2020-04-24T11:46:57.967" v="125" actId="1076"/>
          <ac:spMkLst>
            <pc:docMk/>
            <pc:sldMk cId="0" sldId="256"/>
            <ac:spMk id="142" creationId="{00000000-0000-0000-0000-000000000000}"/>
          </ac:spMkLst>
        </pc:spChg>
      </pc:sldChg>
      <pc:sldChg chg="addSp delSp modSp mod">
        <pc:chgData name="Champake Mendis" userId="3a0159c4f0b50b7d" providerId="LiveId" clId="{9D50DFA0-F2F0-4396-8634-C19800C85657}" dt="2020-04-29T03:01:50.220" v="1489" actId="1076"/>
        <pc:sldMkLst>
          <pc:docMk/>
          <pc:sldMk cId="0" sldId="257"/>
        </pc:sldMkLst>
        <pc:spChg chg="add del mod">
          <ac:chgData name="Champake Mendis" userId="3a0159c4f0b50b7d" providerId="LiveId" clId="{9D50DFA0-F2F0-4396-8634-C19800C85657}" dt="2020-04-29T02:59:19.703" v="1469" actId="478"/>
          <ac:spMkLst>
            <pc:docMk/>
            <pc:sldMk cId="0" sldId="257"/>
            <ac:spMk id="2" creationId="{66C6A5EB-C616-48FE-8416-063A920FE448}"/>
          </ac:spMkLst>
        </pc:spChg>
        <pc:spChg chg="add mod">
          <ac:chgData name="Champake Mendis" userId="3a0159c4f0b50b7d" providerId="LiveId" clId="{9D50DFA0-F2F0-4396-8634-C19800C85657}" dt="2020-04-29T02:59:30.140" v="1470" actId="1076"/>
          <ac:spMkLst>
            <pc:docMk/>
            <pc:sldMk cId="0" sldId="257"/>
            <ac:spMk id="3" creationId="{9A8AAC9B-B81D-4E91-9786-2C1C15AAC5A5}"/>
          </ac:spMkLst>
        </pc:spChg>
        <pc:spChg chg="mod">
          <ac:chgData name="Champake Mendis" userId="3a0159c4f0b50b7d" providerId="LiveId" clId="{9D50DFA0-F2F0-4396-8634-C19800C85657}" dt="2020-04-29T03:00:34.555" v="1487" actId="1076"/>
          <ac:spMkLst>
            <pc:docMk/>
            <pc:sldMk cId="0" sldId="257"/>
            <ac:spMk id="146" creationId="{00000000-0000-0000-0000-000000000000}"/>
          </ac:spMkLst>
        </pc:spChg>
        <pc:spChg chg="mod">
          <ac:chgData name="Champake Mendis" userId="3a0159c4f0b50b7d" providerId="LiveId" clId="{9D50DFA0-F2F0-4396-8634-C19800C85657}" dt="2020-04-29T03:00:10.293" v="1480" actId="20577"/>
          <ac:spMkLst>
            <pc:docMk/>
            <pc:sldMk cId="0" sldId="257"/>
            <ac:spMk id="148" creationId="{00000000-0000-0000-0000-000000000000}"/>
          </ac:spMkLst>
        </pc:spChg>
        <pc:picChg chg="add mod">
          <ac:chgData name="Champake Mendis" userId="3a0159c4f0b50b7d" providerId="LiveId" clId="{9D50DFA0-F2F0-4396-8634-C19800C85657}" dt="2020-04-29T03:01:50.220" v="1489" actId="1076"/>
          <ac:picMkLst>
            <pc:docMk/>
            <pc:sldMk cId="0" sldId="257"/>
            <ac:picMk id="7" creationId="{7DF4CD96-8D06-44F5-B4B8-2E780CFEEE02}"/>
          </ac:picMkLst>
        </pc:picChg>
        <pc:cxnChg chg="add mod">
          <ac:chgData name="Champake Mendis" userId="3a0159c4f0b50b7d" providerId="LiveId" clId="{9D50DFA0-F2F0-4396-8634-C19800C85657}" dt="2020-04-29T02:59:30.140" v="1470" actId="1076"/>
          <ac:cxnSpMkLst>
            <pc:docMk/>
            <pc:sldMk cId="0" sldId="257"/>
            <ac:cxnSpMk id="6" creationId="{630975F6-2732-4494-9286-D747F85B6A0B}"/>
          </ac:cxnSpMkLst>
        </pc:cxnChg>
        <pc:cxnChg chg="add mod">
          <ac:chgData name="Champake Mendis" userId="3a0159c4f0b50b7d" providerId="LiveId" clId="{9D50DFA0-F2F0-4396-8634-C19800C85657}" dt="2020-04-29T02:59:30.140" v="1470" actId="1076"/>
          <ac:cxnSpMkLst>
            <pc:docMk/>
            <pc:sldMk cId="0" sldId="257"/>
            <ac:cxnSpMk id="9" creationId="{614E8211-EF6D-478C-BBDB-A42462D2C27D}"/>
          </ac:cxnSpMkLst>
        </pc:cxnChg>
      </pc:sldChg>
      <pc:sldChg chg="modNotesTx">
        <pc:chgData name="Champake Mendis" userId="3a0159c4f0b50b7d" providerId="LiveId" clId="{9D50DFA0-F2F0-4396-8634-C19800C85657}" dt="2020-04-24T11:48:03.395" v="129" actId="113"/>
        <pc:sldMkLst>
          <pc:docMk/>
          <pc:sldMk cId="0" sldId="258"/>
        </pc:sldMkLst>
      </pc:sldChg>
      <pc:sldChg chg="del">
        <pc:chgData name="Champake Mendis" userId="3a0159c4f0b50b7d" providerId="LiveId" clId="{9D50DFA0-F2F0-4396-8634-C19800C85657}" dt="2020-04-24T11:45:16.851" v="84" actId="47"/>
        <pc:sldMkLst>
          <pc:docMk/>
          <pc:sldMk cId="2242974801" sldId="259"/>
        </pc:sldMkLst>
      </pc:sldChg>
      <pc:sldChg chg="del">
        <pc:chgData name="Champake Mendis" userId="3a0159c4f0b50b7d" providerId="LiveId" clId="{9D50DFA0-F2F0-4396-8634-C19800C85657}" dt="2020-04-24T11:45:42.803" v="94" actId="47"/>
        <pc:sldMkLst>
          <pc:docMk/>
          <pc:sldMk cId="2183080401" sldId="260"/>
        </pc:sldMkLst>
      </pc:sldChg>
      <pc:sldChg chg="del">
        <pc:chgData name="Champake Mendis" userId="3a0159c4f0b50b7d" providerId="LiveId" clId="{9D50DFA0-F2F0-4396-8634-C19800C85657}" dt="2020-04-24T11:45:43.828" v="95" actId="47"/>
        <pc:sldMkLst>
          <pc:docMk/>
          <pc:sldMk cId="1079712758" sldId="261"/>
        </pc:sldMkLst>
      </pc:sldChg>
      <pc:sldChg chg="del">
        <pc:chgData name="Champake Mendis" userId="3a0159c4f0b50b7d" providerId="LiveId" clId="{9D50DFA0-F2F0-4396-8634-C19800C85657}" dt="2020-04-24T11:45:41.635" v="93" actId="47"/>
        <pc:sldMkLst>
          <pc:docMk/>
          <pc:sldMk cId="4244520173" sldId="265"/>
        </pc:sldMkLst>
      </pc:sldChg>
      <pc:sldChg chg="modSp mod">
        <pc:chgData name="Champake Mendis" userId="3a0159c4f0b50b7d" providerId="LiveId" clId="{9D50DFA0-F2F0-4396-8634-C19800C85657}" dt="2020-04-29T02:58:41.531" v="1466" actId="122"/>
        <pc:sldMkLst>
          <pc:docMk/>
          <pc:sldMk cId="132289488" sldId="266"/>
        </pc:sldMkLst>
        <pc:spChg chg="mod">
          <ac:chgData name="Champake Mendis" userId="3a0159c4f0b50b7d" providerId="LiveId" clId="{9D50DFA0-F2F0-4396-8634-C19800C85657}" dt="2020-04-29T02:58:41.531" v="1466" actId="122"/>
          <ac:spMkLst>
            <pc:docMk/>
            <pc:sldMk cId="132289488" sldId="266"/>
            <ac:spMk id="142" creationId="{00000000-0000-0000-0000-000000000000}"/>
          </ac:spMkLst>
        </pc:spChg>
        <pc:spChg chg="mod">
          <ac:chgData name="Champake Mendis" userId="3a0159c4f0b50b7d" providerId="LiveId" clId="{9D50DFA0-F2F0-4396-8634-C19800C85657}" dt="2020-04-24T11:46:09.284" v="120" actId="6549"/>
          <ac:spMkLst>
            <pc:docMk/>
            <pc:sldMk cId="132289488" sldId="266"/>
            <ac:spMk id="144" creationId="{00000000-0000-0000-0000-000000000000}"/>
          </ac:spMkLst>
        </pc:spChg>
      </pc:sldChg>
      <pc:sldChg chg="del">
        <pc:chgData name="Champake Mendis" userId="3a0159c4f0b50b7d" providerId="LiveId" clId="{9D50DFA0-F2F0-4396-8634-C19800C85657}" dt="2020-04-24T11:45:23.123" v="86" actId="47"/>
        <pc:sldMkLst>
          <pc:docMk/>
          <pc:sldMk cId="3087676896" sldId="272"/>
        </pc:sldMkLst>
      </pc:sldChg>
      <pc:sldChg chg="del">
        <pc:chgData name="Champake Mendis" userId="3a0159c4f0b50b7d" providerId="LiveId" clId="{9D50DFA0-F2F0-4396-8634-C19800C85657}" dt="2020-04-24T11:45:24.108" v="87" actId="47"/>
        <pc:sldMkLst>
          <pc:docMk/>
          <pc:sldMk cId="1209610948" sldId="273"/>
        </pc:sldMkLst>
      </pc:sldChg>
      <pc:sldChg chg="del">
        <pc:chgData name="Champake Mendis" userId="3a0159c4f0b50b7d" providerId="LiveId" clId="{9D50DFA0-F2F0-4396-8634-C19800C85657}" dt="2020-04-24T11:45:26.998" v="89" actId="47"/>
        <pc:sldMkLst>
          <pc:docMk/>
          <pc:sldMk cId="1320312243" sldId="276"/>
        </pc:sldMkLst>
      </pc:sldChg>
      <pc:sldChg chg="del">
        <pc:chgData name="Champake Mendis" userId="3a0159c4f0b50b7d" providerId="LiveId" clId="{9D50DFA0-F2F0-4396-8634-C19800C85657}" dt="2020-04-24T11:45:25.771" v="88" actId="47"/>
        <pc:sldMkLst>
          <pc:docMk/>
          <pc:sldMk cId="2027949936" sldId="277"/>
        </pc:sldMkLst>
      </pc:sldChg>
      <pc:sldChg chg="del">
        <pc:chgData name="Champake Mendis" userId="3a0159c4f0b50b7d" providerId="LiveId" clId="{9D50DFA0-F2F0-4396-8634-C19800C85657}" dt="2020-04-24T11:45:37.378" v="91" actId="47"/>
        <pc:sldMkLst>
          <pc:docMk/>
          <pc:sldMk cId="3564779500" sldId="278"/>
        </pc:sldMkLst>
      </pc:sldChg>
      <pc:sldChg chg="del">
        <pc:chgData name="Champake Mendis" userId="3a0159c4f0b50b7d" providerId="LiveId" clId="{9D50DFA0-F2F0-4396-8634-C19800C85657}" dt="2020-04-24T11:45:39.172" v="92" actId="47"/>
        <pc:sldMkLst>
          <pc:docMk/>
          <pc:sldMk cId="954433203" sldId="279"/>
        </pc:sldMkLst>
      </pc:sldChg>
      <pc:sldChg chg="del">
        <pc:chgData name="Champake Mendis" userId="3a0159c4f0b50b7d" providerId="LiveId" clId="{9D50DFA0-F2F0-4396-8634-C19800C85657}" dt="2020-04-24T11:45:47.506" v="96" actId="47"/>
        <pc:sldMkLst>
          <pc:docMk/>
          <pc:sldMk cId="1707326831" sldId="280"/>
        </pc:sldMkLst>
      </pc:sldChg>
      <pc:sldChg chg="del">
        <pc:chgData name="Champake Mendis" userId="3a0159c4f0b50b7d" providerId="LiveId" clId="{9D50DFA0-F2F0-4396-8634-C19800C85657}" dt="2020-04-24T11:45:48.689" v="97" actId="47"/>
        <pc:sldMkLst>
          <pc:docMk/>
          <pc:sldMk cId="2079120860" sldId="283"/>
        </pc:sldMkLst>
      </pc:sldChg>
      <pc:sldChg chg="addSp delSp modSp mod modNotesTx">
        <pc:chgData name="Champake Mendis" userId="3a0159c4f0b50b7d" providerId="LiveId" clId="{9D50DFA0-F2F0-4396-8634-C19800C85657}" dt="2020-04-30T03:06:56.360" v="1741" actId="1076"/>
        <pc:sldMkLst>
          <pc:docMk/>
          <pc:sldMk cId="494580663" sldId="284"/>
        </pc:sldMkLst>
        <pc:spChg chg="mod">
          <ac:chgData name="Champake Mendis" userId="3a0159c4f0b50b7d" providerId="LiveId" clId="{9D50DFA0-F2F0-4396-8634-C19800C85657}" dt="2020-04-30T02:37:15.192" v="1511" actId="20577"/>
          <ac:spMkLst>
            <pc:docMk/>
            <pc:sldMk cId="494580663" sldId="284"/>
            <ac:spMk id="2" creationId="{00000000-0000-0000-0000-000000000000}"/>
          </ac:spMkLst>
        </pc:spChg>
        <pc:spChg chg="mod">
          <ac:chgData name="Champake Mendis" userId="3a0159c4f0b50b7d" providerId="LiveId" clId="{9D50DFA0-F2F0-4396-8634-C19800C85657}" dt="2020-04-30T03:06:53.113" v="1740" actId="1076"/>
          <ac:spMkLst>
            <pc:docMk/>
            <pc:sldMk cId="494580663" sldId="284"/>
            <ac:spMk id="3" creationId="{00000000-0000-0000-0000-000000000000}"/>
          </ac:spMkLst>
        </pc:spChg>
        <pc:picChg chg="add mod">
          <ac:chgData name="Champake Mendis" userId="3a0159c4f0b50b7d" providerId="LiveId" clId="{9D50DFA0-F2F0-4396-8634-C19800C85657}" dt="2020-04-30T03:06:56.360" v="1741" actId="1076"/>
          <ac:picMkLst>
            <pc:docMk/>
            <pc:sldMk cId="494580663" sldId="284"/>
            <ac:picMk id="5" creationId="{51005FDE-BC8D-4D93-9291-820077612860}"/>
          </ac:picMkLst>
        </pc:picChg>
        <pc:picChg chg="del">
          <ac:chgData name="Champake Mendis" userId="3a0159c4f0b50b7d" providerId="LiveId" clId="{9D50DFA0-F2F0-4396-8634-C19800C85657}" dt="2020-04-30T03:05:49.975" v="1695" actId="478"/>
          <ac:picMkLst>
            <pc:docMk/>
            <pc:sldMk cId="494580663" sldId="284"/>
            <ac:picMk id="8" creationId="{4B906D1B-4BDC-4996-B2A7-0EA42DC9C1F6}"/>
          </ac:picMkLst>
        </pc:picChg>
      </pc:sldChg>
      <pc:sldChg chg="addSp delSp modSp add mod modTransition modAnim">
        <pc:chgData name="Champake Mendis" userId="3a0159c4f0b50b7d" providerId="LiveId" clId="{9D50DFA0-F2F0-4396-8634-C19800C85657}" dt="2020-04-30T03:01:55.862" v="1692" actId="1076"/>
        <pc:sldMkLst>
          <pc:docMk/>
          <pc:sldMk cId="3775291339" sldId="444"/>
        </pc:sldMkLst>
        <pc:spChg chg="mod">
          <ac:chgData name="Champake Mendis" userId="3a0159c4f0b50b7d" providerId="LiveId" clId="{9D50DFA0-F2F0-4396-8634-C19800C85657}" dt="2020-04-30T02:52:10.397" v="1617"/>
          <ac:spMkLst>
            <pc:docMk/>
            <pc:sldMk cId="3775291339" sldId="444"/>
            <ac:spMk id="10" creationId="{00000000-0000-0000-0000-000000000000}"/>
          </ac:spMkLst>
        </pc:spChg>
        <pc:picChg chg="mod">
          <ac:chgData name="Champake Mendis" userId="3a0159c4f0b50b7d" providerId="LiveId" clId="{9D50DFA0-F2F0-4396-8634-C19800C85657}" dt="2020-04-30T02:59:23.191" v="1668" actId="1076"/>
          <ac:picMkLst>
            <pc:docMk/>
            <pc:sldMk cId="3775291339" sldId="444"/>
            <ac:picMk id="2" creationId="{30546300-73EA-4480-A99A-130791F023C5}"/>
          </ac:picMkLst>
        </pc:picChg>
        <pc:picChg chg="add mod">
          <ac:chgData name="Champake Mendis" userId="3a0159c4f0b50b7d" providerId="LiveId" clId="{9D50DFA0-F2F0-4396-8634-C19800C85657}" dt="2020-04-30T02:53:46.231" v="1629" actId="1038"/>
          <ac:picMkLst>
            <pc:docMk/>
            <pc:sldMk cId="3775291339" sldId="444"/>
            <ac:picMk id="4" creationId="{BFA2AECD-DE77-4110-AC6F-480AE94EC2F1}"/>
          </ac:picMkLst>
        </pc:picChg>
        <pc:picChg chg="add mod">
          <ac:chgData name="Champake Mendis" userId="3a0159c4f0b50b7d" providerId="LiveId" clId="{9D50DFA0-F2F0-4396-8634-C19800C85657}" dt="2020-04-30T02:59:40.344" v="1672" actId="1076"/>
          <ac:picMkLst>
            <pc:docMk/>
            <pc:sldMk cId="3775291339" sldId="444"/>
            <ac:picMk id="6" creationId="{68330ED0-55C8-4464-8374-77DB7EE14EF1}"/>
          </ac:picMkLst>
        </pc:picChg>
        <pc:picChg chg="add mod">
          <ac:chgData name="Champake Mendis" userId="3a0159c4f0b50b7d" providerId="LiveId" clId="{9D50DFA0-F2F0-4396-8634-C19800C85657}" dt="2020-04-30T02:58:34.070" v="1663" actId="1076"/>
          <ac:picMkLst>
            <pc:docMk/>
            <pc:sldMk cId="3775291339" sldId="444"/>
            <ac:picMk id="8" creationId="{4BDFEFFF-9D74-47F2-9EB9-B03F4A992FAD}"/>
          </ac:picMkLst>
        </pc:picChg>
        <pc:picChg chg="add del mod">
          <ac:chgData name="Champake Mendis" userId="3a0159c4f0b50b7d" providerId="LiveId" clId="{9D50DFA0-F2F0-4396-8634-C19800C85657}" dt="2020-04-30T03:01:29.351" v="1688" actId="478"/>
          <ac:picMkLst>
            <pc:docMk/>
            <pc:sldMk cId="3775291339" sldId="444"/>
            <ac:picMk id="11" creationId="{9540DFE6-8BE2-484A-9605-744DD20F398C}"/>
          </ac:picMkLst>
        </pc:picChg>
        <pc:picChg chg="add mod">
          <ac:chgData name="Champake Mendis" userId="3a0159c4f0b50b7d" providerId="LiveId" clId="{9D50DFA0-F2F0-4396-8634-C19800C85657}" dt="2020-04-30T03:01:55.862" v="1692" actId="1076"/>
          <ac:picMkLst>
            <pc:docMk/>
            <pc:sldMk cId="3775291339" sldId="444"/>
            <ac:picMk id="16" creationId="{D13612E5-C2B0-4C13-B0D2-9EA7325FD0B2}"/>
          </ac:picMkLst>
        </pc:picChg>
        <pc:picChg chg="add mod">
          <ac:chgData name="Champake Mendis" userId="3a0159c4f0b50b7d" providerId="LiveId" clId="{9D50DFA0-F2F0-4396-8634-C19800C85657}" dt="2020-04-30T02:59:41.391" v="1673" actId="1076"/>
          <ac:picMkLst>
            <pc:docMk/>
            <pc:sldMk cId="3775291339" sldId="444"/>
            <ac:picMk id="2050" creationId="{28FCC1F5-05A5-4AC3-A82E-AAA255C1072B}"/>
          </ac:picMkLst>
        </pc:picChg>
        <pc:picChg chg="add mod">
          <ac:chgData name="Champake Mendis" userId="3a0159c4f0b50b7d" providerId="LiveId" clId="{9D50DFA0-F2F0-4396-8634-C19800C85657}" dt="2020-04-30T02:57:38.326" v="1658" actId="1035"/>
          <ac:picMkLst>
            <pc:docMk/>
            <pc:sldMk cId="3775291339" sldId="444"/>
            <ac:picMk id="2052" creationId="{FC1F3181-7486-46E1-848D-F386FC0E2B30}"/>
          </ac:picMkLst>
        </pc:picChg>
        <pc:picChg chg="add mod">
          <ac:chgData name="Champake Mendis" userId="3a0159c4f0b50b7d" providerId="LiveId" clId="{9D50DFA0-F2F0-4396-8634-C19800C85657}" dt="2020-04-30T02:59:32.638" v="1671" actId="1076"/>
          <ac:picMkLst>
            <pc:docMk/>
            <pc:sldMk cId="3775291339" sldId="444"/>
            <ac:picMk id="2054" creationId="{5221D489-E884-43CA-A2BD-EF65E482626A}"/>
          </ac:picMkLst>
        </pc:picChg>
      </pc:sldChg>
      <pc:sldChg chg="modNotesTx">
        <pc:chgData name="Champake Mendis" userId="3a0159c4f0b50b7d" providerId="LiveId" clId="{9D50DFA0-F2F0-4396-8634-C19800C85657}" dt="2020-04-24T12:18:40.083" v="131" actId="20577"/>
        <pc:sldMkLst>
          <pc:docMk/>
          <pc:sldMk cId="3698072113" sldId="514"/>
        </pc:sldMkLst>
      </pc:sldChg>
      <pc:sldChg chg="del">
        <pc:chgData name="Champake Mendis" userId="3a0159c4f0b50b7d" providerId="LiveId" clId="{9D50DFA0-F2F0-4396-8634-C19800C85657}" dt="2020-04-24T11:45:17.891" v="85" actId="47"/>
        <pc:sldMkLst>
          <pc:docMk/>
          <pc:sldMk cId="104443908" sldId="515"/>
        </pc:sldMkLst>
      </pc:sldChg>
      <pc:sldChg chg="addSp delSp modSp add mod modNotesTx">
        <pc:chgData name="Champake Mendis" userId="3a0159c4f0b50b7d" providerId="LiveId" clId="{9D50DFA0-F2F0-4396-8634-C19800C85657}" dt="2020-04-30T02:51:14.998" v="1616" actId="1076"/>
        <pc:sldMkLst>
          <pc:docMk/>
          <pc:sldMk cId="3700516908" sldId="515"/>
        </pc:sldMkLst>
        <pc:spChg chg="mod">
          <ac:chgData name="Champake Mendis" userId="3a0159c4f0b50b7d" providerId="LiveId" clId="{9D50DFA0-F2F0-4396-8634-C19800C85657}" dt="2020-04-30T02:51:14.998" v="1616" actId="1076"/>
          <ac:spMkLst>
            <pc:docMk/>
            <pc:sldMk cId="3700516908" sldId="515"/>
            <ac:spMk id="2" creationId="{00000000-0000-0000-0000-000000000000}"/>
          </ac:spMkLst>
        </pc:spChg>
        <pc:spChg chg="del mod">
          <ac:chgData name="Champake Mendis" userId="3a0159c4f0b50b7d" providerId="LiveId" clId="{9D50DFA0-F2F0-4396-8634-C19800C85657}" dt="2020-04-24T12:18:58.001" v="134" actId="478"/>
          <ac:spMkLst>
            <pc:docMk/>
            <pc:sldMk cId="3700516908" sldId="515"/>
            <ac:spMk id="3" creationId="{00000000-0000-0000-0000-000000000000}"/>
          </ac:spMkLst>
        </pc:spChg>
        <pc:spChg chg="add del mod">
          <ac:chgData name="Champake Mendis" userId="3a0159c4f0b50b7d" providerId="LiveId" clId="{9D50DFA0-F2F0-4396-8634-C19800C85657}" dt="2020-04-24T12:19:06.448" v="136" actId="478"/>
          <ac:spMkLst>
            <pc:docMk/>
            <pc:sldMk cId="3700516908" sldId="515"/>
            <ac:spMk id="19" creationId="{44EB8BB3-0405-4934-A5D9-520F9723BC53}"/>
          </ac:spMkLst>
        </pc:spChg>
        <pc:grpChg chg="del">
          <ac:chgData name="Champake Mendis" userId="3a0159c4f0b50b7d" providerId="LiveId" clId="{9D50DFA0-F2F0-4396-8634-C19800C85657}" dt="2020-04-24T12:19:03.582" v="135" actId="478"/>
          <ac:grpSpMkLst>
            <pc:docMk/>
            <pc:sldMk cId="3700516908" sldId="515"/>
            <ac:grpSpMk id="17" creationId="{00000000-0000-0000-0000-000000000000}"/>
          </ac:grpSpMkLst>
        </pc:grpChg>
        <pc:picChg chg="add mod">
          <ac:chgData name="Champake Mendis" userId="3a0159c4f0b50b7d" providerId="LiveId" clId="{9D50DFA0-F2F0-4396-8634-C19800C85657}" dt="2020-04-30T02:51:08.871" v="1615" actId="1076"/>
          <ac:picMkLst>
            <pc:docMk/>
            <pc:sldMk cId="3700516908" sldId="515"/>
            <ac:picMk id="21" creationId="{A8ABC0F1-7D0C-4C26-9861-247CC84DCB40}"/>
          </ac:picMkLst>
        </pc:picChg>
        <pc:picChg chg="del">
          <ac:chgData name="Champake Mendis" userId="3a0159c4f0b50b7d" providerId="LiveId" clId="{9D50DFA0-F2F0-4396-8634-C19800C85657}" dt="2020-04-24T12:19:03.582" v="135" actId="478"/>
          <ac:picMkLst>
            <pc:docMk/>
            <pc:sldMk cId="3700516908" sldId="515"/>
            <ac:picMk id="34" creationId="{12C11BC3-03BE-4396-8656-07E5F1F683D9}"/>
          </ac:picMkLst>
        </pc:picChg>
      </pc:sldChg>
      <pc:sldChg chg="addSp delSp modSp add mod modNotesTx">
        <pc:chgData name="Champake Mendis" userId="3a0159c4f0b50b7d" providerId="LiveId" clId="{9D50DFA0-F2F0-4396-8634-C19800C85657}" dt="2020-04-28T03:19:55.319" v="1028" actId="113"/>
        <pc:sldMkLst>
          <pc:docMk/>
          <pc:sldMk cId="551096087" sldId="516"/>
        </pc:sldMkLst>
        <pc:spChg chg="mod">
          <ac:chgData name="Champake Mendis" userId="3a0159c4f0b50b7d" providerId="LiveId" clId="{9D50DFA0-F2F0-4396-8634-C19800C85657}" dt="2020-04-24T12:21:04.623" v="226" actId="1076"/>
          <ac:spMkLst>
            <pc:docMk/>
            <pc:sldMk cId="551096087" sldId="516"/>
            <ac:spMk id="2" creationId="{00000000-0000-0000-0000-000000000000}"/>
          </ac:spMkLst>
        </pc:spChg>
        <pc:picChg chg="add mod">
          <ac:chgData name="Champake Mendis" userId="3a0159c4f0b50b7d" providerId="LiveId" clId="{9D50DFA0-F2F0-4396-8634-C19800C85657}" dt="2020-04-24T12:20:33.727" v="178" actId="1076"/>
          <ac:picMkLst>
            <pc:docMk/>
            <pc:sldMk cId="551096087" sldId="516"/>
            <ac:picMk id="3" creationId="{B5586664-9A1E-45E6-BAF2-0D673B129397}"/>
          </ac:picMkLst>
        </pc:picChg>
        <pc:picChg chg="del">
          <ac:chgData name="Champake Mendis" userId="3a0159c4f0b50b7d" providerId="LiveId" clId="{9D50DFA0-F2F0-4396-8634-C19800C85657}" dt="2020-04-24T12:20:09.087" v="173" actId="478"/>
          <ac:picMkLst>
            <pc:docMk/>
            <pc:sldMk cId="551096087" sldId="516"/>
            <ac:picMk id="21" creationId="{A8ABC0F1-7D0C-4C26-9861-247CC84DCB40}"/>
          </ac:picMkLst>
        </pc:picChg>
      </pc:sldChg>
      <pc:sldChg chg="del">
        <pc:chgData name="Champake Mendis" userId="3a0159c4f0b50b7d" providerId="LiveId" clId="{9D50DFA0-F2F0-4396-8634-C19800C85657}" dt="2020-04-24T11:45:06.216" v="83" actId="47"/>
        <pc:sldMkLst>
          <pc:docMk/>
          <pc:sldMk cId="2017024784" sldId="516"/>
        </pc:sldMkLst>
      </pc:sldChg>
      <pc:sldChg chg="modSp add mod modNotesTx">
        <pc:chgData name="Champake Mendis" userId="3a0159c4f0b50b7d" providerId="LiveId" clId="{9D50DFA0-F2F0-4396-8634-C19800C85657}" dt="2020-04-24T12:52:07.664" v="943" actId="20577"/>
        <pc:sldMkLst>
          <pc:docMk/>
          <pc:sldMk cId="742769412" sldId="517"/>
        </pc:sldMkLst>
        <pc:spChg chg="mod">
          <ac:chgData name="Champake Mendis" userId="3a0159c4f0b50b7d" providerId="LiveId" clId="{9D50DFA0-F2F0-4396-8634-C19800C85657}" dt="2020-04-24T12:30:41.454" v="398" actId="20577"/>
          <ac:spMkLst>
            <pc:docMk/>
            <pc:sldMk cId="742769412" sldId="517"/>
            <ac:spMk id="2" creationId="{00000000-0000-0000-0000-000000000000}"/>
          </ac:spMkLst>
        </pc:spChg>
        <pc:spChg chg="mod">
          <ac:chgData name="Champake Mendis" userId="3a0159c4f0b50b7d" providerId="LiveId" clId="{9D50DFA0-F2F0-4396-8634-C19800C85657}" dt="2020-04-24T12:50:51.935" v="897" actId="20577"/>
          <ac:spMkLst>
            <pc:docMk/>
            <pc:sldMk cId="742769412" sldId="517"/>
            <ac:spMk id="3" creationId="{00000000-0000-0000-0000-000000000000}"/>
          </ac:spMkLst>
        </pc:spChg>
      </pc:sldChg>
      <pc:sldChg chg="del">
        <pc:chgData name="Champake Mendis" userId="3a0159c4f0b50b7d" providerId="LiveId" clId="{9D50DFA0-F2F0-4396-8634-C19800C85657}" dt="2020-04-24T11:45:32.869" v="90" actId="47"/>
        <pc:sldMkLst>
          <pc:docMk/>
          <pc:sldMk cId="1225416594" sldId="517"/>
        </pc:sldMkLst>
      </pc:sldChg>
      <pc:sldChg chg="addSp delSp modSp add mod ord">
        <pc:chgData name="Champake Mendis" userId="3a0159c4f0b50b7d" providerId="LiveId" clId="{9D50DFA0-F2F0-4396-8634-C19800C85657}" dt="2020-04-29T00:08:04.292" v="1075"/>
        <pc:sldMkLst>
          <pc:docMk/>
          <pc:sldMk cId="289687126" sldId="518"/>
        </pc:sldMkLst>
        <pc:spChg chg="mod">
          <ac:chgData name="Champake Mendis" userId="3a0159c4f0b50b7d" providerId="LiveId" clId="{9D50DFA0-F2F0-4396-8634-C19800C85657}" dt="2020-04-28T03:17:41.389" v="1008" actId="20577"/>
          <ac:spMkLst>
            <pc:docMk/>
            <pc:sldMk cId="289687126" sldId="518"/>
            <ac:spMk id="2" creationId="{00000000-0000-0000-0000-000000000000}"/>
          </ac:spMkLst>
        </pc:spChg>
        <pc:picChg chg="add del mod">
          <ac:chgData name="Champake Mendis" userId="3a0159c4f0b50b7d" providerId="LiveId" clId="{9D50DFA0-F2F0-4396-8634-C19800C85657}" dt="2020-04-28T23:47:56.420" v="1029" actId="478"/>
          <ac:picMkLst>
            <pc:docMk/>
            <pc:sldMk cId="289687126" sldId="518"/>
            <ac:picMk id="3" creationId="{B315B807-5B10-402E-B9F1-08F24C2E7153}"/>
          </ac:picMkLst>
        </pc:picChg>
        <pc:picChg chg="add mod">
          <ac:chgData name="Champake Mendis" userId="3a0159c4f0b50b7d" providerId="LiveId" clId="{9D50DFA0-F2F0-4396-8634-C19800C85657}" dt="2020-04-29T00:07:53.925" v="1074"/>
          <ac:picMkLst>
            <pc:docMk/>
            <pc:sldMk cId="289687126" sldId="518"/>
            <ac:picMk id="4" creationId="{95FB61F3-8B54-4954-A33B-546582069574}"/>
          </ac:picMkLst>
        </pc:picChg>
        <pc:picChg chg="add mod">
          <ac:chgData name="Champake Mendis" userId="3a0159c4f0b50b7d" providerId="LiveId" clId="{9D50DFA0-F2F0-4396-8634-C19800C85657}" dt="2020-04-29T00:08:04.292" v="1075"/>
          <ac:picMkLst>
            <pc:docMk/>
            <pc:sldMk cId="289687126" sldId="518"/>
            <ac:picMk id="5" creationId="{68C2BF23-EEBA-45A3-A07B-11C375601867}"/>
          </ac:picMkLst>
        </pc:picChg>
        <pc:picChg chg="del">
          <ac:chgData name="Champake Mendis" userId="3a0159c4f0b50b7d" providerId="LiveId" clId="{9D50DFA0-F2F0-4396-8634-C19800C85657}" dt="2020-04-28T03:17:09.273" v="975" actId="478"/>
          <ac:picMkLst>
            <pc:docMk/>
            <pc:sldMk cId="289687126" sldId="518"/>
            <ac:picMk id="21" creationId="{A8ABC0F1-7D0C-4C26-9861-247CC84DCB40}"/>
          </ac:picMkLst>
        </pc:picChg>
      </pc:sldChg>
      <pc:sldChg chg="del">
        <pc:chgData name="Champake Mendis" userId="3a0159c4f0b50b7d" providerId="LiveId" clId="{9D50DFA0-F2F0-4396-8634-C19800C85657}" dt="2020-04-24T11:45:00.713" v="82" actId="47"/>
        <pc:sldMkLst>
          <pc:docMk/>
          <pc:sldMk cId="2896408167" sldId="518"/>
        </pc:sldMkLst>
      </pc:sldChg>
      <pc:sldChg chg="addSp delSp modSp add mod">
        <pc:chgData name="Champake Mendis" userId="3a0159c4f0b50b7d" providerId="LiveId" clId="{9D50DFA0-F2F0-4396-8634-C19800C85657}" dt="2020-04-30T02:48:28.954" v="1613" actId="12385"/>
        <pc:sldMkLst>
          <pc:docMk/>
          <pc:sldMk cId="3111814323" sldId="519"/>
        </pc:sldMkLst>
        <pc:spChg chg="add mod">
          <ac:chgData name="Champake Mendis" userId="3a0159c4f0b50b7d" providerId="LiveId" clId="{9D50DFA0-F2F0-4396-8634-C19800C85657}" dt="2020-04-30T02:39:59.191" v="1586" actId="1076"/>
          <ac:spMkLst>
            <pc:docMk/>
            <pc:sldMk cId="3111814323" sldId="519"/>
            <ac:spMk id="4" creationId="{57F087CD-47EF-464E-A9AE-7CDEFC128ABF}"/>
          </ac:spMkLst>
        </pc:spChg>
        <pc:spChg chg="add del mod">
          <ac:chgData name="Champake Mendis" userId="3a0159c4f0b50b7d" providerId="LiveId" clId="{9D50DFA0-F2F0-4396-8634-C19800C85657}" dt="2020-04-30T02:47:33.929" v="1603" actId="478"/>
          <ac:spMkLst>
            <pc:docMk/>
            <pc:sldMk cId="3111814323" sldId="519"/>
            <ac:spMk id="5" creationId="{FF71AECA-9BF4-4832-B279-9905A8FC759C}"/>
          </ac:spMkLst>
        </pc:spChg>
        <pc:graphicFrameChg chg="add mod modGraphic">
          <ac:chgData name="Champake Mendis" userId="3a0159c4f0b50b7d" providerId="LiveId" clId="{9D50DFA0-F2F0-4396-8634-C19800C85657}" dt="2020-04-30T02:48:28.954" v="1613" actId="12385"/>
          <ac:graphicFrameMkLst>
            <pc:docMk/>
            <pc:sldMk cId="3111814323" sldId="519"/>
            <ac:graphicFrameMk id="6" creationId="{1D8ABD8A-CC7C-4DA8-A597-C3C1207E171F}"/>
          </ac:graphicFrameMkLst>
        </pc:graphicFrameChg>
        <pc:picChg chg="add mod">
          <ac:chgData name="Champake Mendis" userId="3a0159c4f0b50b7d" providerId="LiveId" clId="{9D50DFA0-F2F0-4396-8634-C19800C85657}" dt="2020-04-30T02:40:00.807" v="1587" actId="1076"/>
          <ac:picMkLst>
            <pc:docMk/>
            <pc:sldMk cId="3111814323" sldId="519"/>
            <ac:picMk id="3" creationId="{6511F62C-3700-476A-9904-306FEA5041A6}"/>
          </ac:picMkLst>
        </pc:picChg>
        <pc:picChg chg="del">
          <ac:chgData name="Champake Mendis" userId="3a0159c4f0b50b7d" providerId="LiveId" clId="{9D50DFA0-F2F0-4396-8634-C19800C85657}" dt="2020-04-28T23:50:32.295" v="1043" actId="478"/>
          <ac:picMkLst>
            <pc:docMk/>
            <pc:sldMk cId="3111814323" sldId="519"/>
            <ac:picMk id="21" creationId="{A8ABC0F1-7D0C-4C26-9861-247CC84DCB40}"/>
          </ac:picMkLst>
        </pc:picChg>
      </pc:sldChg>
      <pc:sldChg chg="add del">
        <pc:chgData name="Champake Mendis" userId="3a0159c4f0b50b7d" providerId="LiveId" clId="{9D50DFA0-F2F0-4396-8634-C19800C85657}" dt="2020-04-29T02:25:47.805" v="1078" actId="47"/>
        <pc:sldMkLst>
          <pc:docMk/>
          <pc:sldMk cId="3222125816" sldId="520"/>
        </pc:sldMkLst>
      </pc:sldChg>
      <pc:sldChg chg="addSp delSp modSp add mod">
        <pc:chgData name="Champake Mendis" userId="3a0159c4f0b50b7d" providerId="LiveId" clId="{9D50DFA0-F2F0-4396-8634-C19800C85657}" dt="2020-04-29T02:31:17.561" v="1244" actId="1076"/>
        <pc:sldMkLst>
          <pc:docMk/>
          <pc:sldMk cId="2903045977" sldId="521"/>
        </pc:sldMkLst>
        <pc:spChg chg="mod">
          <ac:chgData name="Champake Mendis" userId="3a0159c4f0b50b7d" providerId="LiveId" clId="{9D50DFA0-F2F0-4396-8634-C19800C85657}" dt="2020-04-29T02:26:01.285" v="1110" actId="20577"/>
          <ac:spMkLst>
            <pc:docMk/>
            <pc:sldMk cId="2903045977" sldId="521"/>
            <ac:spMk id="2" creationId="{00000000-0000-0000-0000-000000000000}"/>
          </ac:spMkLst>
        </pc:spChg>
        <pc:spChg chg="del mod">
          <ac:chgData name="Champake Mendis" userId="3a0159c4f0b50b7d" providerId="LiveId" clId="{9D50DFA0-F2F0-4396-8634-C19800C85657}" dt="2020-04-29T02:28:42.402" v="1223" actId="478"/>
          <ac:spMkLst>
            <pc:docMk/>
            <pc:sldMk cId="2903045977" sldId="521"/>
            <ac:spMk id="3" creationId="{00000000-0000-0000-0000-000000000000}"/>
          </ac:spMkLst>
        </pc:spChg>
        <pc:spChg chg="add del">
          <ac:chgData name="Champake Mendis" userId="3a0159c4f0b50b7d" providerId="LiveId" clId="{9D50DFA0-F2F0-4396-8634-C19800C85657}" dt="2020-04-29T02:28:38.916" v="1222" actId="478"/>
          <ac:spMkLst>
            <pc:docMk/>
            <pc:sldMk cId="2903045977" sldId="521"/>
            <ac:spMk id="19" creationId="{07855453-1352-4C89-A1D6-9A4EA88A24D8}"/>
          </ac:spMkLst>
        </pc:spChg>
        <pc:spChg chg="add mod">
          <ac:chgData name="Champake Mendis" userId="3a0159c4f0b50b7d" providerId="LiveId" clId="{9D50DFA0-F2F0-4396-8634-C19800C85657}" dt="2020-04-29T02:28:58.164" v="1228" actId="113"/>
          <ac:spMkLst>
            <pc:docMk/>
            <pc:sldMk cId="2903045977" sldId="521"/>
            <ac:spMk id="20" creationId="{0139CEEF-4493-4E5F-AD41-95C9BA9536B5}"/>
          </ac:spMkLst>
        </pc:spChg>
        <pc:spChg chg="add del mod">
          <ac:chgData name="Champake Mendis" userId="3a0159c4f0b50b7d" providerId="LiveId" clId="{9D50DFA0-F2F0-4396-8634-C19800C85657}" dt="2020-04-29T02:28:47.349" v="1225" actId="478"/>
          <ac:spMkLst>
            <pc:docMk/>
            <pc:sldMk cId="2903045977" sldId="521"/>
            <ac:spMk id="21" creationId="{80817C43-C8B6-4BC9-BD79-4D3F7F05C867}"/>
          </ac:spMkLst>
        </pc:spChg>
        <pc:spChg chg="add del mod">
          <ac:chgData name="Champake Mendis" userId="3a0159c4f0b50b7d" providerId="LiveId" clId="{9D50DFA0-F2F0-4396-8634-C19800C85657}" dt="2020-04-29T02:30:59.415" v="1241" actId="478"/>
          <ac:spMkLst>
            <pc:docMk/>
            <pc:sldMk cId="2903045977" sldId="521"/>
            <ac:spMk id="24" creationId="{DD700411-A0B5-47AB-AC8C-5EC37C63BFC2}"/>
          </ac:spMkLst>
        </pc:spChg>
        <pc:spChg chg="add mod">
          <ac:chgData name="Champake Mendis" userId="3a0159c4f0b50b7d" providerId="LiveId" clId="{9D50DFA0-F2F0-4396-8634-C19800C85657}" dt="2020-04-29T02:30:49.338" v="1238" actId="1076"/>
          <ac:spMkLst>
            <pc:docMk/>
            <pc:sldMk cId="2903045977" sldId="521"/>
            <ac:spMk id="27" creationId="{8D7F20CD-B75E-44C5-A564-D83E87ED6D5B}"/>
          </ac:spMkLst>
        </pc:spChg>
        <pc:grpChg chg="del">
          <ac:chgData name="Champake Mendis" userId="3a0159c4f0b50b7d" providerId="LiveId" clId="{9D50DFA0-F2F0-4396-8634-C19800C85657}" dt="2020-04-29T02:30:02.708" v="1233" actId="478"/>
          <ac:grpSpMkLst>
            <pc:docMk/>
            <pc:sldMk cId="2903045977" sldId="521"/>
            <ac:grpSpMk id="17" creationId="{00000000-0000-0000-0000-000000000000}"/>
          </ac:grpSpMkLst>
        </pc:grpChg>
        <pc:picChg chg="add mod">
          <ac:chgData name="Champake Mendis" userId="3a0159c4f0b50b7d" providerId="LiveId" clId="{9D50DFA0-F2F0-4396-8634-C19800C85657}" dt="2020-04-29T02:31:17.561" v="1244" actId="1076"/>
          <ac:picMkLst>
            <pc:docMk/>
            <pc:sldMk cId="2903045977" sldId="521"/>
            <ac:picMk id="23" creationId="{46F9D873-7656-45DA-96F6-88F1566BA25A}"/>
          </ac:picMkLst>
        </pc:picChg>
        <pc:picChg chg="add mod">
          <ac:chgData name="Champake Mendis" userId="3a0159c4f0b50b7d" providerId="LiveId" clId="{9D50DFA0-F2F0-4396-8634-C19800C85657}" dt="2020-04-29T02:31:15.211" v="1243" actId="1076"/>
          <ac:picMkLst>
            <pc:docMk/>
            <pc:sldMk cId="2903045977" sldId="521"/>
            <ac:picMk id="26" creationId="{2D6DE50A-E239-47E4-A525-89CE6F562399}"/>
          </ac:picMkLst>
        </pc:picChg>
        <pc:picChg chg="del mod">
          <ac:chgData name="Champake Mendis" userId="3a0159c4f0b50b7d" providerId="LiveId" clId="{9D50DFA0-F2F0-4396-8634-C19800C85657}" dt="2020-04-29T02:30:00.323" v="1232" actId="478"/>
          <ac:picMkLst>
            <pc:docMk/>
            <pc:sldMk cId="2903045977" sldId="521"/>
            <ac:picMk id="34" creationId="{12C11BC3-03BE-4396-8656-07E5F1F683D9}"/>
          </ac:picMkLst>
        </pc:picChg>
      </pc:sldChg>
      <pc:sldChg chg="modSp add del mod">
        <pc:chgData name="Champake Mendis" userId="3a0159c4f0b50b7d" providerId="LiveId" clId="{9D50DFA0-F2F0-4396-8634-C19800C85657}" dt="2020-04-29T02:58:27.532" v="1463" actId="47"/>
        <pc:sldMkLst>
          <pc:docMk/>
          <pc:sldMk cId="177161375" sldId="522"/>
        </pc:sldMkLst>
        <pc:spChg chg="mod">
          <ac:chgData name="Champake Mendis" userId="3a0159c4f0b50b7d" providerId="LiveId" clId="{9D50DFA0-F2F0-4396-8634-C19800C85657}" dt="2020-04-29T02:32:08.490" v="1254" actId="20577"/>
          <ac:spMkLst>
            <pc:docMk/>
            <pc:sldMk cId="177161375" sldId="522"/>
            <ac:spMk id="20" creationId="{0139CEEF-4493-4E5F-AD41-95C9BA9536B5}"/>
          </ac:spMkLst>
        </pc:spChg>
      </pc:sldChg>
      <pc:sldChg chg="addSp delSp modSp add mod">
        <pc:chgData name="Champake Mendis" userId="3a0159c4f0b50b7d" providerId="LiveId" clId="{9D50DFA0-F2F0-4396-8634-C19800C85657}" dt="2020-04-29T02:33:59.091" v="1279" actId="5793"/>
        <pc:sldMkLst>
          <pc:docMk/>
          <pc:sldMk cId="2963271054" sldId="523"/>
        </pc:sldMkLst>
        <pc:spChg chg="mod">
          <ac:chgData name="Champake Mendis" userId="3a0159c4f0b50b7d" providerId="LiveId" clId="{9D50DFA0-F2F0-4396-8634-C19800C85657}" dt="2020-04-29T02:33:59.091" v="1279" actId="5793"/>
          <ac:spMkLst>
            <pc:docMk/>
            <pc:sldMk cId="2963271054" sldId="523"/>
            <ac:spMk id="2" creationId="{00000000-0000-0000-0000-000000000000}"/>
          </ac:spMkLst>
        </pc:spChg>
        <pc:spChg chg="add del mod">
          <ac:chgData name="Champake Mendis" userId="3a0159c4f0b50b7d" providerId="LiveId" clId="{9D50DFA0-F2F0-4396-8634-C19800C85657}" dt="2020-04-29T02:33:09.727" v="1262" actId="478"/>
          <ac:spMkLst>
            <pc:docMk/>
            <pc:sldMk cId="2963271054" sldId="523"/>
            <ac:spMk id="5" creationId="{C82EBEA1-6CF8-43B0-85A4-1AB9A590E830}"/>
          </ac:spMkLst>
        </pc:spChg>
        <pc:spChg chg="add del">
          <ac:chgData name="Champake Mendis" userId="3a0159c4f0b50b7d" providerId="LiveId" clId="{9D50DFA0-F2F0-4396-8634-C19800C85657}" dt="2020-04-29T02:33:19.095" v="1264"/>
          <ac:spMkLst>
            <pc:docMk/>
            <pc:sldMk cId="2963271054" sldId="523"/>
            <ac:spMk id="6" creationId="{2861C4FC-25BC-4790-B28F-0CF9CAE1FD1C}"/>
          </ac:spMkLst>
        </pc:spChg>
        <pc:spChg chg="mod">
          <ac:chgData name="Champake Mendis" userId="3a0159c4f0b50b7d" providerId="LiveId" clId="{9D50DFA0-F2F0-4396-8634-C19800C85657}" dt="2020-04-29T02:32:15.070" v="1256" actId="6549"/>
          <ac:spMkLst>
            <pc:docMk/>
            <pc:sldMk cId="2963271054" sldId="523"/>
            <ac:spMk id="20" creationId="{0139CEEF-4493-4E5F-AD41-95C9BA9536B5}"/>
          </ac:spMkLst>
        </pc:spChg>
        <pc:spChg chg="del">
          <ac:chgData name="Champake Mendis" userId="3a0159c4f0b50b7d" providerId="LiveId" clId="{9D50DFA0-F2F0-4396-8634-C19800C85657}" dt="2020-04-29T02:33:03.207" v="1258" actId="478"/>
          <ac:spMkLst>
            <pc:docMk/>
            <pc:sldMk cId="2963271054" sldId="523"/>
            <ac:spMk id="27" creationId="{8D7F20CD-B75E-44C5-A564-D83E87ED6D5B}"/>
          </ac:spMkLst>
        </pc:spChg>
        <pc:picChg chg="add mod">
          <ac:chgData name="Champake Mendis" userId="3a0159c4f0b50b7d" providerId="LiveId" clId="{9D50DFA0-F2F0-4396-8634-C19800C85657}" dt="2020-04-29T02:33:08.058" v="1261" actId="1076"/>
          <ac:picMkLst>
            <pc:docMk/>
            <pc:sldMk cId="2963271054" sldId="523"/>
            <ac:picMk id="4" creationId="{441D3022-8F02-476E-B9E5-785472B931BD}"/>
          </ac:picMkLst>
        </pc:picChg>
        <pc:picChg chg="del">
          <ac:chgData name="Champake Mendis" userId="3a0159c4f0b50b7d" providerId="LiveId" clId="{9D50DFA0-F2F0-4396-8634-C19800C85657}" dt="2020-04-29T02:33:05.798" v="1260" actId="478"/>
          <ac:picMkLst>
            <pc:docMk/>
            <pc:sldMk cId="2963271054" sldId="523"/>
            <ac:picMk id="23" creationId="{46F9D873-7656-45DA-96F6-88F1566BA25A}"/>
          </ac:picMkLst>
        </pc:picChg>
        <pc:picChg chg="del">
          <ac:chgData name="Champake Mendis" userId="3a0159c4f0b50b7d" providerId="LiveId" clId="{9D50DFA0-F2F0-4396-8634-C19800C85657}" dt="2020-04-29T02:33:03.207" v="1258" actId="478"/>
          <ac:picMkLst>
            <pc:docMk/>
            <pc:sldMk cId="2963271054" sldId="523"/>
            <ac:picMk id="26" creationId="{2D6DE50A-E239-47E4-A525-89CE6F562399}"/>
          </ac:picMkLst>
        </pc:picChg>
      </pc:sldChg>
      <pc:sldChg chg="addSp delSp modSp add mod">
        <pc:chgData name="Champake Mendis" userId="3a0159c4f0b50b7d" providerId="LiveId" clId="{9D50DFA0-F2F0-4396-8634-C19800C85657}" dt="2020-04-29T02:42:22.821" v="1428" actId="1076"/>
        <pc:sldMkLst>
          <pc:docMk/>
          <pc:sldMk cId="1515963632" sldId="524"/>
        </pc:sldMkLst>
        <pc:spChg chg="mod">
          <ac:chgData name="Champake Mendis" userId="3a0159c4f0b50b7d" providerId="LiveId" clId="{9D50DFA0-F2F0-4396-8634-C19800C85657}" dt="2020-04-29T02:33:53.680" v="1274" actId="5793"/>
          <ac:spMkLst>
            <pc:docMk/>
            <pc:sldMk cId="1515963632" sldId="524"/>
            <ac:spMk id="2" creationId="{00000000-0000-0000-0000-000000000000}"/>
          </ac:spMkLst>
        </pc:spChg>
        <pc:spChg chg="add del mod">
          <ac:chgData name="Champake Mendis" userId="3a0159c4f0b50b7d" providerId="LiveId" clId="{9D50DFA0-F2F0-4396-8634-C19800C85657}" dt="2020-04-29T02:40:21.845" v="1411" actId="478"/>
          <ac:spMkLst>
            <pc:docMk/>
            <pc:sldMk cId="1515963632" sldId="524"/>
            <ac:spMk id="6" creationId="{6FB31C0A-7239-4878-978F-FDF52CBD8939}"/>
          </ac:spMkLst>
        </pc:spChg>
        <pc:spChg chg="mod">
          <ac:chgData name="Champake Mendis" userId="3a0159c4f0b50b7d" providerId="LiveId" clId="{9D50DFA0-F2F0-4396-8634-C19800C85657}" dt="2020-04-29T02:36:30.909" v="1372" actId="20577"/>
          <ac:spMkLst>
            <pc:docMk/>
            <pc:sldMk cId="1515963632" sldId="524"/>
            <ac:spMk id="20" creationId="{0139CEEF-4493-4E5F-AD41-95C9BA9536B5}"/>
          </ac:spMkLst>
        </pc:spChg>
        <pc:picChg chg="del mod">
          <ac:chgData name="Champake Mendis" userId="3a0159c4f0b50b7d" providerId="LiveId" clId="{9D50DFA0-F2F0-4396-8634-C19800C85657}" dt="2020-04-29T02:39:22.250" v="1401" actId="478"/>
          <ac:picMkLst>
            <pc:docMk/>
            <pc:sldMk cId="1515963632" sldId="524"/>
            <ac:picMk id="4" creationId="{441D3022-8F02-476E-B9E5-785472B931BD}"/>
          </ac:picMkLst>
        </pc:picChg>
        <pc:picChg chg="add mod">
          <ac:chgData name="Champake Mendis" userId="3a0159c4f0b50b7d" providerId="LiveId" clId="{9D50DFA0-F2F0-4396-8634-C19800C85657}" dt="2020-04-29T02:42:22.821" v="1428" actId="1076"/>
          <ac:picMkLst>
            <pc:docMk/>
            <pc:sldMk cId="1515963632" sldId="524"/>
            <ac:picMk id="5" creationId="{C2707B91-3A6A-42FA-95D7-CC223A779278}"/>
          </ac:picMkLst>
        </pc:picChg>
        <pc:picChg chg="add mod">
          <ac:chgData name="Champake Mendis" userId="3a0159c4f0b50b7d" providerId="LiveId" clId="{9D50DFA0-F2F0-4396-8634-C19800C85657}" dt="2020-04-29T02:42:18.197" v="1427" actId="1076"/>
          <ac:picMkLst>
            <pc:docMk/>
            <pc:sldMk cId="1515963632" sldId="524"/>
            <ac:picMk id="1026" creationId="{171015BE-E72D-40DE-B8BB-E9B70A384496}"/>
          </ac:picMkLst>
        </pc:picChg>
      </pc:sldChg>
      <pc:sldChg chg="addSp delSp modSp add mod">
        <pc:chgData name="Champake Mendis" userId="3a0159c4f0b50b7d" providerId="LiveId" clId="{9D50DFA0-F2F0-4396-8634-C19800C85657}" dt="2020-04-29T03:05:19.221" v="1499" actId="14100"/>
        <pc:sldMkLst>
          <pc:docMk/>
          <pc:sldMk cId="2346908612" sldId="525"/>
        </pc:sldMkLst>
        <pc:spChg chg="mod">
          <ac:chgData name="Champake Mendis" userId="3a0159c4f0b50b7d" providerId="LiveId" clId="{9D50DFA0-F2F0-4396-8634-C19800C85657}" dt="2020-04-29T02:59:56.558" v="1475" actId="1076"/>
          <ac:spMkLst>
            <pc:docMk/>
            <pc:sldMk cId="2346908612" sldId="525"/>
            <ac:spMk id="2" creationId="{66C6A5EB-C616-48FE-8416-063A920FE448}"/>
          </ac:spMkLst>
        </pc:spChg>
        <pc:spChg chg="add del">
          <ac:chgData name="Champake Mendis" userId="3a0159c4f0b50b7d" providerId="LiveId" clId="{9D50DFA0-F2F0-4396-8634-C19800C85657}" dt="2020-04-29T02:59:46.846" v="1473" actId="478"/>
          <ac:spMkLst>
            <pc:docMk/>
            <pc:sldMk cId="2346908612" sldId="525"/>
            <ac:spMk id="3" creationId="{9A8AAC9B-B81D-4E91-9786-2C1C15AAC5A5}"/>
          </ac:spMkLst>
        </pc:spChg>
        <pc:spChg chg="add del mod">
          <ac:chgData name="Champake Mendis" userId="3a0159c4f0b50b7d" providerId="LiveId" clId="{9D50DFA0-F2F0-4396-8634-C19800C85657}" dt="2020-04-29T03:05:03.238" v="1495" actId="478"/>
          <ac:spMkLst>
            <pc:docMk/>
            <pc:sldMk cId="2346908612" sldId="525"/>
            <ac:spMk id="8" creationId="{466AED03-3B09-45A2-A001-5C78A69477ED}"/>
          </ac:spMkLst>
        </pc:spChg>
        <pc:spChg chg="mod">
          <ac:chgData name="Champake Mendis" userId="3a0159c4f0b50b7d" providerId="LiveId" clId="{9D50DFA0-F2F0-4396-8634-C19800C85657}" dt="2020-04-29T03:00:24.564" v="1485" actId="1076"/>
          <ac:spMkLst>
            <pc:docMk/>
            <pc:sldMk cId="2346908612" sldId="525"/>
            <ac:spMk id="146" creationId="{00000000-0000-0000-0000-000000000000}"/>
          </ac:spMkLst>
        </pc:spChg>
        <pc:spChg chg="mod">
          <ac:chgData name="Champake Mendis" userId="3a0159c4f0b50b7d" providerId="LiveId" clId="{9D50DFA0-F2F0-4396-8634-C19800C85657}" dt="2020-04-29T03:00:15.793" v="1484" actId="20577"/>
          <ac:spMkLst>
            <pc:docMk/>
            <pc:sldMk cId="2346908612" sldId="525"/>
            <ac:spMk id="148" creationId="{00000000-0000-0000-0000-000000000000}"/>
          </ac:spMkLst>
        </pc:spChg>
        <pc:picChg chg="add mod">
          <ac:chgData name="Champake Mendis" userId="3a0159c4f0b50b7d" providerId="LiveId" clId="{9D50DFA0-F2F0-4396-8634-C19800C85657}" dt="2020-04-29T03:05:19.221" v="1499" actId="14100"/>
          <ac:picMkLst>
            <pc:docMk/>
            <pc:sldMk cId="2346908612" sldId="525"/>
            <ac:picMk id="7" creationId="{4DB7FE4F-23BE-46FA-9F00-DF7F4BCB4DF5}"/>
          </ac:picMkLst>
        </pc:picChg>
        <pc:cxnChg chg="add del mod">
          <ac:chgData name="Champake Mendis" userId="3a0159c4f0b50b7d" providerId="LiveId" clId="{9D50DFA0-F2F0-4396-8634-C19800C85657}" dt="2020-04-29T02:59:56.558" v="1475" actId="1076"/>
          <ac:cxnSpMkLst>
            <pc:docMk/>
            <pc:sldMk cId="2346908612" sldId="525"/>
            <ac:cxnSpMk id="6" creationId="{630975F6-2732-4494-9286-D747F85B6A0B}"/>
          </ac:cxnSpMkLst>
        </pc:cxnChg>
        <pc:cxnChg chg="add del mod">
          <ac:chgData name="Champake Mendis" userId="3a0159c4f0b50b7d" providerId="LiveId" clId="{9D50DFA0-F2F0-4396-8634-C19800C85657}" dt="2020-04-29T02:59:56.558" v="1475" actId="1076"/>
          <ac:cxnSpMkLst>
            <pc:docMk/>
            <pc:sldMk cId="2346908612" sldId="525"/>
            <ac:cxnSpMk id="9" creationId="{614E8211-EF6D-478C-BBDB-A42462D2C27D}"/>
          </ac:cxnSpMkLst>
        </pc:cxnChg>
      </pc:sldChg>
      <pc:sldMasterChg chg="delSldLayout modSldLayout">
        <pc:chgData name="Champake Mendis" userId="3a0159c4f0b50b7d" providerId="LiveId" clId="{9D50DFA0-F2F0-4396-8634-C19800C85657}" dt="2020-04-24T11:45:32.869" v="90" actId="47"/>
        <pc:sldMasterMkLst>
          <pc:docMk/>
          <pc:sldMasterMk cId="0" sldId="2147483648"/>
        </pc:sldMasterMkLst>
        <pc:sldLayoutChg chg="modSp mod">
          <pc:chgData name="Champake Mendis" userId="3a0159c4f0b50b7d" providerId="LiveId" clId="{9D50DFA0-F2F0-4396-8634-C19800C85657}" dt="2020-04-24T11:44:40.705" v="81" actId="20577"/>
          <pc:sldLayoutMkLst>
            <pc:docMk/>
            <pc:sldMasterMk cId="0" sldId="2147483648"/>
            <pc:sldLayoutMk cId="0" sldId="2147483649"/>
          </pc:sldLayoutMkLst>
          <pc:spChg chg="mod">
            <ac:chgData name="Champake Mendis" userId="3a0159c4f0b50b7d" providerId="LiveId" clId="{9D50DFA0-F2F0-4396-8634-C19800C85657}" dt="2020-04-24T11:44:40.705" v="81" actId="20577"/>
            <ac:spMkLst>
              <pc:docMk/>
              <pc:sldMasterMk cId="0" sldId="2147483648"/>
              <pc:sldLayoutMk cId="0" sldId="2147483649"/>
              <ac:spMk id="2" creationId="{5EBF7380-A570-4C0F-9B5C-A5756A666066}"/>
            </ac:spMkLst>
          </pc:spChg>
        </pc:sldLayoutChg>
        <pc:sldLayoutChg chg="del">
          <pc:chgData name="Champake Mendis" userId="3a0159c4f0b50b7d" providerId="LiveId" clId="{9D50DFA0-F2F0-4396-8634-C19800C85657}" dt="2020-04-24T11:45:32.869" v="90" actId="47"/>
          <pc:sldLayoutMkLst>
            <pc:docMk/>
            <pc:sldMasterMk cId="0" sldId="2147483648"/>
            <pc:sldLayoutMk cId="0" sldId="2147483657"/>
          </pc:sldLayoutMkLst>
        </pc:sldLayoutChg>
      </pc:sldMasterChg>
    </pc:docChg>
  </pc:docChgLst>
  <pc:docChgLst>
    <pc:chgData name="Champake Mendis" userId="3a0159c4f0b50b7d" providerId="LiveId" clId="{E1400178-9504-4861-AF65-C256B9514331}"/>
    <pc:docChg chg="undo custSel addSld modSld sldOrd">
      <pc:chgData name="Champake Mendis" userId="3a0159c4f0b50b7d" providerId="LiveId" clId="{E1400178-9504-4861-AF65-C256B9514331}" dt="2019-10-25T00:21:23.142" v="182" actId="14100"/>
      <pc:docMkLst>
        <pc:docMk/>
      </pc:docMkLst>
      <pc:sldChg chg="modSp modNotesTx">
        <pc:chgData name="Champake Mendis" userId="3a0159c4f0b50b7d" providerId="LiveId" clId="{E1400178-9504-4861-AF65-C256B9514331}" dt="2019-10-23T23:46:51.013" v="27" actId="113"/>
        <pc:sldMkLst>
          <pc:docMk/>
          <pc:sldMk cId="0" sldId="256"/>
        </pc:sldMkLst>
        <pc:spChg chg="mod">
          <ac:chgData name="Champake Mendis" userId="3a0159c4f0b50b7d" providerId="LiveId" clId="{E1400178-9504-4861-AF65-C256B9514331}" dt="2019-10-23T23:15:08.378" v="3" actId="27636"/>
          <ac:spMkLst>
            <pc:docMk/>
            <pc:sldMk cId="0" sldId="256"/>
            <ac:spMk id="142" creationId="{00000000-0000-0000-0000-000000000000}"/>
          </ac:spMkLst>
        </pc:spChg>
        <pc:spChg chg="mod">
          <ac:chgData name="Champake Mendis" userId="3a0159c4f0b50b7d" providerId="LiveId" clId="{E1400178-9504-4861-AF65-C256B9514331}" dt="2019-10-23T23:16:19.443" v="10" actId="20577"/>
          <ac:spMkLst>
            <pc:docMk/>
            <pc:sldMk cId="0" sldId="256"/>
            <ac:spMk id="143" creationId="{00000000-0000-0000-0000-000000000000}"/>
          </ac:spMkLst>
        </pc:spChg>
        <pc:spChg chg="mod">
          <ac:chgData name="Champake Mendis" userId="3a0159c4f0b50b7d" providerId="LiveId" clId="{E1400178-9504-4861-AF65-C256B9514331}" dt="2019-10-23T23:16:51.235" v="21" actId="20577"/>
          <ac:spMkLst>
            <pc:docMk/>
            <pc:sldMk cId="0" sldId="256"/>
            <ac:spMk id="144" creationId="{00000000-0000-0000-0000-000000000000}"/>
          </ac:spMkLst>
        </pc:spChg>
      </pc:sldChg>
      <pc:sldChg chg="addSp delSp modSp">
        <pc:chgData name="Champake Mendis" userId="3a0159c4f0b50b7d" providerId="LiveId" clId="{E1400178-9504-4861-AF65-C256B9514331}" dt="2019-10-24T01:19:00.014" v="52" actId="20577"/>
        <pc:sldMkLst>
          <pc:docMk/>
          <pc:sldMk cId="0" sldId="257"/>
        </pc:sldMkLst>
        <pc:spChg chg="add del mod">
          <ac:chgData name="Champake Mendis" userId="3a0159c4f0b50b7d" providerId="LiveId" clId="{E1400178-9504-4861-AF65-C256B9514331}" dt="2019-10-24T01:15:53.451" v="29" actId="931"/>
          <ac:spMkLst>
            <pc:docMk/>
            <pc:sldMk cId="0" sldId="257"/>
            <ac:spMk id="3" creationId="{ECF124C5-DC6A-4219-BA1B-9F78D3263826}"/>
          </ac:spMkLst>
        </pc:spChg>
        <pc:spChg chg="add del mod">
          <ac:chgData name="Champake Mendis" userId="3a0159c4f0b50b7d" providerId="LiveId" clId="{E1400178-9504-4861-AF65-C256B9514331}" dt="2019-10-24T01:16:40.170" v="36" actId="931"/>
          <ac:spMkLst>
            <pc:docMk/>
            <pc:sldMk cId="0" sldId="257"/>
            <ac:spMk id="6" creationId="{C14441F9-85B6-40B7-8320-E8F270866B3F}"/>
          </ac:spMkLst>
        </pc:spChg>
        <pc:spChg chg="add del mod">
          <ac:chgData name="Champake Mendis" userId="3a0159c4f0b50b7d" providerId="LiveId" clId="{E1400178-9504-4861-AF65-C256B9514331}" dt="2019-10-24T01:18:49.426" v="40" actId="931"/>
          <ac:spMkLst>
            <pc:docMk/>
            <pc:sldMk cId="0" sldId="257"/>
            <ac:spMk id="10" creationId="{B5A8BED7-B7D5-4CE2-81C6-1FD433CE1379}"/>
          </ac:spMkLst>
        </pc:spChg>
        <pc:spChg chg="mod">
          <ac:chgData name="Champake Mendis" userId="3a0159c4f0b50b7d" providerId="LiveId" clId="{E1400178-9504-4861-AF65-C256B9514331}" dt="2019-10-24T01:19:00.014" v="52" actId="20577"/>
          <ac:spMkLst>
            <pc:docMk/>
            <pc:sldMk cId="0" sldId="257"/>
            <ac:spMk id="148" creationId="{00000000-0000-0000-0000-000000000000}"/>
          </ac:spMkLst>
        </pc:spChg>
        <pc:picChg chg="add del mod">
          <ac:chgData name="Champake Mendis" userId="3a0159c4f0b50b7d" providerId="LiveId" clId="{E1400178-9504-4861-AF65-C256B9514331}" dt="2019-10-24T01:16:30.357" v="35" actId="478"/>
          <ac:picMkLst>
            <pc:docMk/>
            <pc:sldMk cId="0" sldId="257"/>
            <ac:picMk id="4" creationId="{B67AC8E7-098B-42AB-84DA-50B27B8BDB2C}"/>
          </ac:picMkLst>
        </pc:picChg>
        <pc:picChg chg="add del mod">
          <ac:chgData name="Champake Mendis" userId="3a0159c4f0b50b7d" providerId="LiveId" clId="{E1400178-9504-4861-AF65-C256B9514331}" dt="2019-10-24T01:18:43.969" v="39" actId="478"/>
          <ac:picMkLst>
            <pc:docMk/>
            <pc:sldMk cId="0" sldId="257"/>
            <ac:picMk id="8" creationId="{F79B8674-01FD-43E4-BAE6-2C10404E0E37}"/>
          </ac:picMkLst>
        </pc:picChg>
        <pc:picChg chg="add mod">
          <ac:chgData name="Champake Mendis" userId="3a0159c4f0b50b7d" providerId="LiveId" clId="{E1400178-9504-4861-AF65-C256B9514331}" dt="2019-10-24T01:18:49.426" v="40" actId="931"/>
          <ac:picMkLst>
            <pc:docMk/>
            <pc:sldMk cId="0" sldId="257"/>
            <ac:picMk id="12" creationId="{4D6CBFC6-1EEE-43CB-B375-4C385D650DA8}"/>
          </ac:picMkLst>
        </pc:picChg>
        <pc:picChg chg="del">
          <ac:chgData name="Champake Mendis" userId="3a0159c4f0b50b7d" providerId="LiveId" clId="{E1400178-9504-4861-AF65-C256B9514331}" dt="2019-10-23T23:46:58.864" v="28" actId="478"/>
          <ac:picMkLst>
            <pc:docMk/>
            <pc:sldMk cId="0" sldId="257"/>
            <ac:picMk id="147" creationId="{00000000-0000-0000-0000-000000000000}"/>
          </ac:picMkLst>
        </pc:picChg>
      </pc:sldChg>
      <pc:sldChg chg="modSp add">
        <pc:chgData name="Champake Mendis" userId="3a0159c4f0b50b7d" providerId="LiveId" clId="{E1400178-9504-4861-AF65-C256B9514331}" dt="2019-10-24T01:19:39.743" v="62" actId="20577"/>
        <pc:sldMkLst>
          <pc:docMk/>
          <pc:sldMk cId="2242974801" sldId="259"/>
        </pc:sldMkLst>
        <pc:spChg chg="mod">
          <ac:chgData name="Champake Mendis" userId="3a0159c4f0b50b7d" providerId="LiveId" clId="{E1400178-9504-4861-AF65-C256B9514331}" dt="2019-10-24T01:19:39.743" v="62" actId="20577"/>
          <ac:spMkLst>
            <pc:docMk/>
            <pc:sldMk cId="2242974801" sldId="259"/>
            <ac:spMk id="148" creationId="{00000000-0000-0000-0000-000000000000}"/>
          </ac:spMkLst>
        </pc:spChg>
      </pc:sldChg>
    </pc:docChg>
  </pc:docChgLst>
  <pc:docChgLst>
    <pc:chgData name="Champake Mendis" userId="3a0159c4f0b50b7d" providerId="LiveId" clId="{8386528D-07E0-4E16-B585-FDF52C4BC6B7}"/>
    <pc:docChg chg="undo custSel addSld delSld modSld modMainMaster">
      <pc:chgData name="Champake Mendis" userId="3a0159c4f0b50b7d" providerId="LiveId" clId="{8386528D-07E0-4E16-B585-FDF52C4BC6B7}" dt="2019-11-01T02:29:13.284" v="1780" actId="20577"/>
      <pc:docMkLst>
        <pc:docMk/>
      </pc:docMkLst>
      <pc:sldChg chg="addSp delSp modSp modNotesTx">
        <pc:chgData name="Champake Mendis" userId="3a0159c4f0b50b7d" providerId="LiveId" clId="{8386528D-07E0-4E16-B585-FDF52C4BC6B7}" dt="2019-11-01T02:06:00.841" v="1511" actId="1076"/>
        <pc:sldMkLst>
          <pc:docMk/>
          <pc:sldMk cId="0" sldId="256"/>
        </pc:sldMkLst>
        <pc:spChg chg="add del mod">
          <ac:chgData name="Champake Mendis" userId="3a0159c4f0b50b7d" providerId="LiveId" clId="{8386528D-07E0-4E16-B585-FDF52C4BC6B7}" dt="2019-10-25T01:59:43.458" v="12" actId="478"/>
          <ac:spMkLst>
            <pc:docMk/>
            <pc:sldMk cId="0" sldId="256"/>
            <ac:spMk id="3" creationId="{7379C32F-7BDF-4EBE-BCFA-6CAB207F037D}"/>
          </ac:spMkLst>
        </pc:spChg>
        <pc:spChg chg="mod">
          <ac:chgData name="Champake Mendis" userId="3a0159c4f0b50b7d" providerId="LiveId" clId="{8386528D-07E0-4E16-B585-FDF52C4BC6B7}" dt="2019-10-25T01:51:17.701" v="1" actId="27636"/>
          <ac:spMkLst>
            <pc:docMk/>
            <pc:sldMk cId="0" sldId="256"/>
            <ac:spMk id="142" creationId="{00000000-0000-0000-0000-000000000000}"/>
          </ac:spMkLst>
        </pc:spChg>
        <pc:spChg chg="del">
          <ac:chgData name="Champake Mendis" userId="3a0159c4f0b50b7d" providerId="LiveId" clId="{8386528D-07E0-4E16-B585-FDF52C4BC6B7}" dt="2019-10-25T01:59:40.280" v="11" actId="478"/>
          <ac:spMkLst>
            <pc:docMk/>
            <pc:sldMk cId="0" sldId="256"/>
            <ac:spMk id="144" creationId="{00000000-0000-0000-0000-000000000000}"/>
          </ac:spMkLst>
        </pc:spChg>
        <pc:picChg chg="add mod">
          <ac:chgData name="Champake Mendis" userId="3a0159c4f0b50b7d" providerId="LiveId" clId="{8386528D-07E0-4E16-B585-FDF52C4BC6B7}" dt="2019-11-01T02:06:00.841" v="1511" actId="1076"/>
          <ac:picMkLst>
            <pc:docMk/>
            <pc:sldMk cId="0" sldId="256"/>
            <ac:picMk id="4" creationId="{61E0FE73-76CE-4715-A281-AEFD07011E62}"/>
          </ac:picMkLst>
        </pc:picChg>
      </pc:sldChg>
      <pc:sldChg chg="addSp delSp modSp">
        <pc:chgData name="Champake Mendis" userId="3a0159c4f0b50b7d" providerId="LiveId" clId="{8386528D-07E0-4E16-B585-FDF52C4BC6B7}" dt="2019-10-31T21:52:44.680" v="873" actId="478"/>
        <pc:sldMkLst>
          <pc:docMk/>
          <pc:sldMk cId="0" sldId="257"/>
        </pc:sldMkLst>
        <pc:spChg chg="add del mod">
          <ac:chgData name="Champake Mendis" userId="3a0159c4f0b50b7d" providerId="LiveId" clId="{8386528D-07E0-4E16-B585-FDF52C4BC6B7}" dt="2019-10-25T02:00:48.525" v="14" actId="931"/>
          <ac:spMkLst>
            <pc:docMk/>
            <pc:sldMk cId="0" sldId="257"/>
            <ac:spMk id="3" creationId="{96857EE4-2586-46EA-9AEB-CB6EC9333DE1}"/>
          </ac:spMkLst>
        </pc:spChg>
        <pc:picChg chg="add del mod">
          <ac:chgData name="Champake Mendis" userId="3a0159c4f0b50b7d" providerId="LiveId" clId="{8386528D-07E0-4E16-B585-FDF52C4BC6B7}" dt="2019-10-31T21:52:44.680" v="873" actId="478"/>
          <ac:picMkLst>
            <pc:docMk/>
            <pc:sldMk cId="0" sldId="257"/>
            <ac:picMk id="3" creationId="{C86A28B3-A53C-4B99-A2D3-85F0DA3AB715}"/>
          </ac:picMkLst>
        </pc:picChg>
        <pc:picChg chg="add mod">
          <ac:chgData name="Champake Mendis" userId="3a0159c4f0b50b7d" providerId="LiveId" clId="{8386528D-07E0-4E16-B585-FDF52C4BC6B7}" dt="2019-10-25T02:00:50.291" v="16" actId="962"/>
          <ac:picMkLst>
            <pc:docMk/>
            <pc:sldMk cId="0" sldId="257"/>
            <ac:picMk id="5" creationId="{867FF8A1-C9E2-4418-9803-A19E2C85D6B6}"/>
          </ac:picMkLst>
        </pc:picChg>
        <pc:picChg chg="add del mod">
          <ac:chgData name="Champake Mendis" userId="3a0159c4f0b50b7d" providerId="LiveId" clId="{8386528D-07E0-4E16-B585-FDF52C4BC6B7}" dt="2019-10-25T02:01:14.410" v="20" actId="478"/>
          <ac:picMkLst>
            <pc:docMk/>
            <pc:sldMk cId="0" sldId="257"/>
            <ac:picMk id="9" creationId="{697DF1D9-2452-45D8-95DE-43F8D948315B}"/>
          </ac:picMkLst>
        </pc:picChg>
        <pc:picChg chg="del">
          <ac:chgData name="Champake Mendis" userId="3a0159c4f0b50b7d" providerId="LiveId" clId="{8386528D-07E0-4E16-B585-FDF52C4BC6B7}" dt="2019-10-25T02:00:33.525" v="13" actId="478"/>
          <ac:picMkLst>
            <pc:docMk/>
            <pc:sldMk cId="0" sldId="257"/>
            <ac:picMk id="12" creationId="{4D6CBFC6-1EEE-43CB-B375-4C385D650DA8}"/>
          </ac:picMkLst>
        </pc:picChg>
      </pc:sldChg>
      <pc:sldChg chg="add">
        <pc:chgData name="Champake Mendis" userId="3a0159c4f0b50b7d" providerId="LiveId" clId="{8386528D-07E0-4E16-B585-FDF52C4BC6B7}" dt="2019-11-01T02:13:37.689" v="1651"/>
        <pc:sldMkLst>
          <pc:docMk/>
          <pc:sldMk cId="0" sldId="258"/>
        </pc:sldMkLst>
      </pc:sldChg>
      <pc:sldChg chg="addSp delSp modSp">
        <pc:chgData name="Champake Mendis" userId="3a0159c4f0b50b7d" providerId="LiveId" clId="{8386528D-07E0-4E16-B585-FDF52C4BC6B7}" dt="2019-10-31T14:28:03.253" v="466" actId="20577"/>
        <pc:sldMkLst>
          <pc:docMk/>
          <pc:sldMk cId="2242974801" sldId="259"/>
        </pc:sldMkLst>
        <pc:spChg chg="add mod">
          <ac:chgData name="Champake Mendis" userId="3a0159c4f0b50b7d" providerId="LiveId" clId="{8386528D-07E0-4E16-B585-FDF52C4BC6B7}" dt="2019-10-25T02:01:59.767" v="21" actId="478"/>
          <ac:spMkLst>
            <pc:docMk/>
            <pc:sldMk cId="2242974801" sldId="259"/>
            <ac:spMk id="3" creationId="{33E09AE1-0EBD-4AF1-8F04-307115ADB227}"/>
          </ac:spMkLst>
        </pc:spChg>
        <pc:spChg chg="mod">
          <ac:chgData name="Champake Mendis" userId="3a0159c4f0b50b7d" providerId="LiveId" clId="{8386528D-07E0-4E16-B585-FDF52C4BC6B7}" dt="2019-10-31T14:28:03.253" v="466" actId="20577"/>
          <ac:spMkLst>
            <pc:docMk/>
            <pc:sldMk cId="2242974801" sldId="259"/>
            <ac:spMk id="148" creationId="{00000000-0000-0000-0000-000000000000}"/>
          </ac:spMkLst>
        </pc:spChg>
        <pc:picChg chg="add ord">
          <ac:chgData name="Champake Mendis" userId="3a0159c4f0b50b7d" providerId="LiveId" clId="{8386528D-07E0-4E16-B585-FDF52C4BC6B7}" dt="2019-10-25T02:02:06.324" v="23" actId="167"/>
          <ac:picMkLst>
            <pc:docMk/>
            <pc:sldMk cId="2242974801" sldId="259"/>
            <ac:picMk id="8" creationId="{FA6CF3AD-91C2-4669-9617-2D5C867E3D15}"/>
          </ac:picMkLst>
        </pc:picChg>
        <pc:picChg chg="del">
          <ac:chgData name="Champake Mendis" userId="3a0159c4f0b50b7d" providerId="LiveId" clId="{8386528D-07E0-4E16-B585-FDF52C4BC6B7}" dt="2019-10-25T02:01:59.767" v="21" actId="478"/>
          <ac:picMkLst>
            <pc:docMk/>
            <pc:sldMk cId="2242974801" sldId="259"/>
            <ac:picMk id="12" creationId="{4D6CBFC6-1EEE-43CB-B375-4C385D650DA8}"/>
          </ac:picMkLst>
        </pc:picChg>
      </pc:sldChg>
      <pc:sldChg chg="add">
        <pc:chgData name="Champake Mendis" userId="3a0159c4f0b50b7d" providerId="LiveId" clId="{8386528D-07E0-4E16-B585-FDF52C4BC6B7}" dt="2019-10-31T14:30:37.665" v="578"/>
        <pc:sldMkLst>
          <pc:docMk/>
          <pc:sldMk cId="2183080401" sldId="260"/>
        </pc:sldMkLst>
      </pc:sldChg>
      <pc:sldChg chg="addSp delSp modSp add">
        <pc:chgData name="Champake Mendis" userId="3a0159c4f0b50b7d" providerId="LiveId" clId="{8386528D-07E0-4E16-B585-FDF52C4BC6B7}" dt="2019-10-31T14:32:30.265" v="700" actId="20577"/>
        <pc:sldMkLst>
          <pc:docMk/>
          <pc:sldMk cId="1079712758" sldId="261"/>
        </pc:sldMkLst>
        <pc:spChg chg="del mod">
          <ac:chgData name="Champake Mendis" userId="3a0159c4f0b50b7d" providerId="LiveId" clId="{8386528D-07E0-4E16-B585-FDF52C4BC6B7}" dt="2019-10-31T14:32:14.556" v="670" actId="478"/>
          <ac:spMkLst>
            <pc:docMk/>
            <pc:sldMk cId="1079712758" sldId="261"/>
            <ac:spMk id="5" creationId="{00000000-0000-0000-0000-000000000000}"/>
          </ac:spMkLst>
        </pc:spChg>
        <pc:spChg chg="add del mod">
          <ac:chgData name="Champake Mendis" userId="3a0159c4f0b50b7d" providerId="LiveId" clId="{8386528D-07E0-4E16-B585-FDF52C4BC6B7}" dt="2019-10-31T14:32:18.122" v="671" actId="478"/>
          <ac:spMkLst>
            <pc:docMk/>
            <pc:sldMk cId="1079712758" sldId="261"/>
            <ac:spMk id="6" creationId="{5A0DBDBB-EC98-403A-81EB-589D3475643E}"/>
          </ac:spMkLst>
        </pc:spChg>
        <pc:spChg chg="del">
          <ac:chgData name="Champake Mendis" userId="3a0159c4f0b50b7d" providerId="LiveId" clId="{8386528D-07E0-4E16-B585-FDF52C4BC6B7}" dt="2019-10-31T14:32:09.686" v="668" actId="478"/>
          <ac:spMkLst>
            <pc:docMk/>
            <pc:sldMk cId="1079712758" sldId="261"/>
            <ac:spMk id="10" creationId="{00000000-0000-0000-0000-000000000000}"/>
          </ac:spMkLst>
        </pc:spChg>
        <pc:spChg chg="add mod">
          <ac:chgData name="Champake Mendis" userId="3a0159c4f0b50b7d" providerId="LiveId" clId="{8386528D-07E0-4E16-B585-FDF52C4BC6B7}" dt="2019-10-31T14:32:30.265" v="700" actId="20577"/>
          <ac:spMkLst>
            <pc:docMk/>
            <pc:sldMk cId="1079712758" sldId="261"/>
            <ac:spMk id="13" creationId="{5E4CA056-B16E-4A6C-93BA-009F3285532B}"/>
          </ac:spMkLst>
        </pc:spChg>
      </pc:sldChg>
      <pc:sldChg chg="add del">
        <pc:chgData name="Champake Mendis" userId="3a0159c4f0b50b7d" providerId="LiveId" clId="{8386528D-07E0-4E16-B585-FDF52C4BC6B7}" dt="2019-10-31T14:34:58.738" v="712"/>
        <pc:sldMkLst>
          <pc:docMk/>
          <pc:sldMk cId="483808441" sldId="264"/>
        </pc:sldMkLst>
      </pc:sldChg>
      <pc:sldChg chg="addSp delSp modSp add">
        <pc:chgData name="Champake Mendis" userId="3a0159c4f0b50b7d" providerId="LiveId" clId="{8386528D-07E0-4E16-B585-FDF52C4BC6B7}" dt="2019-10-31T14:31:50.996" v="665" actId="20577"/>
        <pc:sldMkLst>
          <pc:docMk/>
          <pc:sldMk cId="4244520173" sldId="265"/>
        </pc:sldMkLst>
        <pc:spChg chg="del">
          <ac:chgData name="Champake Mendis" userId="3a0159c4f0b50b7d" providerId="LiveId" clId="{8386528D-07E0-4E16-B585-FDF52C4BC6B7}" dt="2019-10-31T14:31:19.263" v="603" actId="478"/>
          <ac:spMkLst>
            <pc:docMk/>
            <pc:sldMk cId="4244520173" sldId="265"/>
            <ac:spMk id="5" creationId="{00000000-0000-0000-0000-000000000000}"/>
          </ac:spMkLst>
        </pc:spChg>
        <pc:spChg chg="add del mod">
          <ac:chgData name="Champake Mendis" userId="3a0159c4f0b50b7d" providerId="LiveId" clId="{8386528D-07E0-4E16-B585-FDF52C4BC6B7}" dt="2019-10-31T14:31:22.141" v="604" actId="478"/>
          <ac:spMkLst>
            <pc:docMk/>
            <pc:sldMk cId="4244520173" sldId="265"/>
            <ac:spMk id="12" creationId="{8DADA6CA-2988-429C-A6A9-93B8415C8DC6}"/>
          </ac:spMkLst>
        </pc:spChg>
        <pc:spChg chg="add mod">
          <ac:chgData name="Champake Mendis" userId="3a0159c4f0b50b7d" providerId="LiveId" clId="{8386528D-07E0-4E16-B585-FDF52C4BC6B7}" dt="2019-10-31T14:31:50.996" v="665" actId="20577"/>
          <ac:spMkLst>
            <pc:docMk/>
            <pc:sldMk cId="4244520173" sldId="265"/>
            <ac:spMk id="13" creationId="{938EE519-58FE-44B7-8F6D-882ACE7E9C75}"/>
          </ac:spMkLst>
        </pc:spChg>
      </pc:sldChg>
      <pc:sldChg chg="add del">
        <pc:chgData name="Champake Mendis" userId="3a0159c4f0b50b7d" providerId="LiveId" clId="{8386528D-07E0-4E16-B585-FDF52C4BC6B7}" dt="2019-10-31T14:34:58.738" v="712"/>
        <pc:sldMkLst>
          <pc:docMk/>
          <pc:sldMk cId="708573473" sldId="268"/>
        </pc:sldMkLst>
      </pc:sldChg>
      <pc:sldChg chg="add del">
        <pc:chgData name="Champake Mendis" userId="3a0159c4f0b50b7d" providerId="LiveId" clId="{8386528D-07E0-4E16-B585-FDF52C4BC6B7}" dt="2019-10-31T14:34:58.738" v="712"/>
        <pc:sldMkLst>
          <pc:docMk/>
          <pc:sldMk cId="885683201" sldId="269"/>
        </pc:sldMkLst>
      </pc:sldChg>
      <pc:sldChg chg="modSp add del">
        <pc:chgData name="Champake Mendis" userId="3a0159c4f0b50b7d" providerId="LiveId" clId="{8386528D-07E0-4E16-B585-FDF52C4BC6B7}" dt="2019-10-31T14:34:58.738" v="712"/>
        <pc:sldMkLst>
          <pc:docMk/>
          <pc:sldMk cId="743255496" sldId="270"/>
        </pc:sldMkLst>
        <pc:spChg chg="mod">
          <ac:chgData name="Champake Mendis" userId="3a0159c4f0b50b7d" providerId="LiveId" clId="{8386528D-07E0-4E16-B585-FDF52C4BC6B7}" dt="2019-10-31T14:34:58.738" v="712"/>
          <ac:spMkLst>
            <pc:docMk/>
            <pc:sldMk cId="743255496" sldId="270"/>
            <ac:spMk id="2" creationId="{00000000-0000-0000-0000-000000000000}"/>
          </ac:spMkLst>
        </pc:spChg>
      </pc:sldChg>
      <pc:sldChg chg="add del">
        <pc:chgData name="Champake Mendis" userId="3a0159c4f0b50b7d" providerId="LiveId" clId="{8386528D-07E0-4E16-B585-FDF52C4BC6B7}" dt="2019-10-31T14:34:58.738" v="712"/>
        <pc:sldMkLst>
          <pc:docMk/>
          <pc:sldMk cId="1733137781" sldId="271"/>
        </pc:sldMkLst>
      </pc:sldChg>
      <pc:sldChg chg="addSp delSp modSp">
        <pc:chgData name="Champake Mendis" userId="3a0159c4f0b50b7d" providerId="LiveId" clId="{8386528D-07E0-4E16-B585-FDF52C4BC6B7}" dt="2019-11-01T02:11:41.480" v="1587" actId="20577"/>
        <pc:sldMkLst>
          <pc:docMk/>
          <pc:sldMk cId="3087676896" sldId="272"/>
        </pc:sldMkLst>
        <pc:spChg chg="add mod">
          <ac:chgData name="Champake Mendis" userId="3a0159c4f0b50b7d" providerId="LiveId" clId="{8386528D-07E0-4E16-B585-FDF52C4BC6B7}" dt="2019-10-25T02:02:28.764" v="25" actId="478"/>
          <ac:spMkLst>
            <pc:docMk/>
            <pc:sldMk cId="3087676896" sldId="272"/>
            <ac:spMk id="3" creationId="{67AA7C5B-1F58-4655-B37C-F220354C322C}"/>
          </ac:spMkLst>
        </pc:spChg>
        <pc:spChg chg="mod">
          <ac:chgData name="Champake Mendis" userId="3a0159c4f0b50b7d" providerId="LiveId" clId="{8386528D-07E0-4E16-B585-FDF52C4BC6B7}" dt="2019-11-01T02:11:41.480" v="1587" actId="20577"/>
          <ac:spMkLst>
            <pc:docMk/>
            <pc:sldMk cId="3087676896" sldId="272"/>
            <ac:spMk id="146" creationId="{00000000-0000-0000-0000-000000000000}"/>
          </ac:spMkLst>
        </pc:spChg>
        <pc:spChg chg="mod">
          <ac:chgData name="Champake Mendis" userId="3a0159c4f0b50b7d" providerId="LiveId" clId="{8386528D-07E0-4E16-B585-FDF52C4BC6B7}" dt="2019-10-31T14:47:07.377" v="813" actId="20577"/>
          <ac:spMkLst>
            <pc:docMk/>
            <pc:sldMk cId="3087676896" sldId="272"/>
            <ac:spMk id="148" creationId="{00000000-0000-0000-0000-000000000000}"/>
          </ac:spMkLst>
        </pc:spChg>
        <pc:picChg chg="add ord">
          <ac:chgData name="Champake Mendis" userId="3a0159c4f0b50b7d" providerId="LiveId" clId="{8386528D-07E0-4E16-B585-FDF52C4BC6B7}" dt="2019-10-25T02:02:32.783" v="27" actId="167"/>
          <ac:picMkLst>
            <pc:docMk/>
            <pc:sldMk cId="3087676896" sldId="272"/>
            <ac:picMk id="9" creationId="{BA3569EF-7E0A-46A1-AC57-BE8680A76303}"/>
          </ac:picMkLst>
        </pc:picChg>
        <pc:picChg chg="del">
          <ac:chgData name="Champake Mendis" userId="3a0159c4f0b50b7d" providerId="LiveId" clId="{8386528D-07E0-4E16-B585-FDF52C4BC6B7}" dt="2019-10-25T02:02:28.764" v="25" actId="478"/>
          <ac:picMkLst>
            <pc:docMk/>
            <pc:sldMk cId="3087676896" sldId="272"/>
            <ac:picMk id="12" creationId="{4D6CBFC6-1EEE-43CB-B375-4C385D650DA8}"/>
          </ac:picMkLst>
        </pc:picChg>
      </pc:sldChg>
      <pc:sldChg chg="addSp delSp modSp">
        <pc:chgData name="Champake Mendis" userId="3a0159c4f0b50b7d" providerId="LiveId" clId="{8386528D-07E0-4E16-B585-FDF52C4BC6B7}" dt="2019-10-25T02:03:26.375" v="140" actId="20577"/>
        <pc:sldMkLst>
          <pc:docMk/>
          <pc:sldMk cId="1209610948" sldId="273"/>
        </pc:sldMkLst>
        <pc:spChg chg="add mod">
          <ac:chgData name="Champake Mendis" userId="3a0159c4f0b50b7d" providerId="LiveId" clId="{8386528D-07E0-4E16-B585-FDF52C4BC6B7}" dt="2019-10-25T02:02:38.525" v="28" actId="478"/>
          <ac:spMkLst>
            <pc:docMk/>
            <pc:sldMk cId="1209610948" sldId="273"/>
            <ac:spMk id="3" creationId="{6D5E5CE9-A536-487E-B519-CEEF3D6AE114}"/>
          </ac:spMkLst>
        </pc:spChg>
        <pc:spChg chg="mod">
          <ac:chgData name="Champake Mendis" userId="3a0159c4f0b50b7d" providerId="LiveId" clId="{8386528D-07E0-4E16-B585-FDF52C4BC6B7}" dt="2019-10-25T02:03:26.375" v="140" actId="20577"/>
          <ac:spMkLst>
            <pc:docMk/>
            <pc:sldMk cId="1209610948" sldId="273"/>
            <ac:spMk id="146" creationId="{00000000-0000-0000-0000-000000000000}"/>
          </ac:spMkLst>
        </pc:spChg>
        <pc:picChg chg="add ord">
          <ac:chgData name="Champake Mendis" userId="3a0159c4f0b50b7d" providerId="LiveId" clId="{8386528D-07E0-4E16-B585-FDF52C4BC6B7}" dt="2019-10-25T02:02:42.348" v="30" actId="167"/>
          <ac:picMkLst>
            <pc:docMk/>
            <pc:sldMk cId="1209610948" sldId="273"/>
            <ac:picMk id="8" creationId="{C224FED3-3C94-42A2-880C-F4EF6EB3FBE7}"/>
          </ac:picMkLst>
        </pc:picChg>
        <pc:picChg chg="del">
          <ac:chgData name="Champake Mendis" userId="3a0159c4f0b50b7d" providerId="LiveId" clId="{8386528D-07E0-4E16-B585-FDF52C4BC6B7}" dt="2019-10-25T02:02:38.525" v="28" actId="478"/>
          <ac:picMkLst>
            <pc:docMk/>
            <pc:sldMk cId="1209610948" sldId="273"/>
            <ac:picMk id="12" creationId="{4D6CBFC6-1EEE-43CB-B375-4C385D650DA8}"/>
          </ac:picMkLst>
        </pc:picChg>
      </pc:sldChg>
      <pc:sldChg chg="add del">
        <pc:chgData name="Champake Mendis" userId="3a0159c4f0b50b7d" providerId="LiveId" clId="{8386528D-07E0-4E16-B585-FDF52C4BC6B7}" dt="2019-10-31T14:34:58.738" v="712"/>
        <pc:sldMkLst>
          <pc:docMk/>
          <pc:sldMk cId="535681854" sldId="274"/>
        </pc:sldMkLst>
      </pc:sldChg>
      <pc:sldChg chg="modSp del">
        <pc:chgData name="Champake Mendis" userId="3a0159c4f0b50b7d" providerId="LiveId" clId="{8386528D-07E0-4E16-B585-FDF52C4BC6B7}" dt="2019-10-31T14:32:36.274" v="701" actId="2696"/>
        <pc:sldMkLst>
          <pc:docMk/>
          <pc:sldMk cId="662701678" sldId="274"/>
        </pc:sldMkLst>
        <pc:spChg chg="mod">
          <ac:chgData name="Champake Mendis" userId="3a0159c4f0b50b7d" providerId="LiveId" clId="{8386528D-07E0-4E16-B585-FDF52C4BC6B7}" dt="2019-10-25T02:09:06.001" v="307" actId="20577"/>
          <ac:spMkLst>
            <pc:docMk/>
            <pc:sldMk cId="662701678" sldId="274"/>
            <ac:spMk id="146" creationId="{00000000-0000-0000-0000-000000000000}"/>
          </ac:spMkLst>
        </pc:spChg>
      </pc:sldChg>
      <pc:sldChg chg="modSp del">
        <pc:chgData name="Champake Mendis" userId="3a0159c4f0b50b7d" providerId="LiveId" clId="{8386528D-07E0-4E16-B585-FDF52C4BC6B7}" dt="2019-10-31T14:32:36.276" v="702" actId="2696"/>
        <pc:sldMkLst>
          <pc:docMk/>
          <pc:sldMk cId="831014801" sldId="275"/>
        </pc:sldMkLst>
        <pc:spChg chg="mod">
          <ac:chgData name="Champake Mendis" userId="3a0159c4f0b50b7d" providerId="LiveId" clId="{8386528D-07E0-4E16-B585-FDF52C4BC6B7}" dt="2019-10-31T14:29:42.319" v="577" actId="20577"/>
          <ac:spMkLst>
            <pc:docMk/>
            <pc:sldMk cId="831014801" sldId="275"/>
            <ac:spMk id="148" creationId="{00000000-0000-0000-0000-000000000000}"/>
          </ac:spMkLst>
        </pc:spChg>
      </pc:sldChg>
      <pc:sldChg chg="modSp">
        <pc:chgData name="Champake Mendis" userId="3a0159c4f0b50b7d" providerId="LiveId" clId="{8386528D-07E0-4E16-B585-FDF52C4BC6B7}" dt="2019-11-01T02:12:49.944" v="1650" actId="5793"/>
        <pc:sldMkLst>
          <pc:docMk/>
          <pc:sldMk cId="1320312243" sldId="276"/>
        </pc:sldMkLst>
        <pc:spChg chg="mod">
          <ac:chgData name="Champake Mendis" userId="3a0159c4f0b50b7d" providerId="LiveId" clId="{8386528D-07E0-4E16-B585-FDF52C4BC6B7}" dt="2019-11-01T02:12:49.944" v="1650" actId="5793"/>
          <ac:spMkLst>
            <pc:docMk/>
            <pc:sldMk cId="1320312243" sldId="276"/>
            <ac:spMk id="146" creationId="{00000000-0000-0000-0000-000000000000}"/>
          </ac:spMkLst>
        </pc:spChg>
        <pc:spChg chg="mod">
          <ac:chgData name="Champake Mendis" userId="3a0159c4f0b50b7d" providerId="LiveId" clId="{8386528D-07E0-4E16-B585-FDF52C4BC6B7}" dt="2019-11-01T02:12:45.761" v="1649" actId="20577"/>
          <ac:spMkLst>
            <pc:docMk/>
            <pc:sldMk cId="1320312243" sldId="276"/>
            <ac:spMk id="148" creationId="{00000000-0000-0000-0000-000000000000}"/>
          </ac:spMkLst>
        </pc:spChg>
      </pc:sldChg>
      <pc:sldChg chg="addSp delSp modSp add">
        <pc:chgData name="Champake Mendis" userId="3a0159c4f0b50b7d" providerId="LiveId" clId="{8386528D-07E0-4E16-B585-FDF52C4BC6B7}" dt="2019-10-31T14:28:30.141" v="467" actId="20577"/>
        <pc:sldMkLst>
          <pc:docMk/>
          <pc:sldMk cId="2027949936" sldId="277"/>
        </pc:sldMkLst>
        <pc:spChg chg="del mod">
          <ac:chgData name="Champake Mendis" userId="3a0159c4f0b50b7d" providerId="LiveId" clId="{8386528D-07E0-4E16-B585-FDF52C4BC6B7}" dt="2019-10-25T02:11:40.259" v="428" actId="931"/>
          <ac:spMkLst>
            <pc:docMk/>
            <pc:sldMk cId="2027949936" sldId="277"/>
            <ac:spMk id="3" creationId="{6D5E5CE9-A536-487E-B519-CEEF3D6AE114}"/>
          </ac:spMkLst>
        </pc:spChg>
        <pc:spChg chg="add del mod">
          <ac:chgData name="Champake Mendis" userId="3a0159c4f0b50b7d" providerId="LiveId" clId="{8386528D-07E0-4E16-B585-FDF52C4BC6B7}" dt="2019-10-25T02:11:56.301" v="434" actId="931"/>
          <ac:spMkLst>
            <pc:docMk/>
            <pc:sldMk cId="2027949936" sldId="277"/>
            <ac:spMk id="7" creationId="{F643DCCD-3808-4A0E-BE70-9B59AAA044C3}"/>
          </ac:spMkLst>
        </pc:spChg>
        <pc:spChg chg="add del mod">
          <ac:chgData name="Champake Mendis" userId="3a0159c4f0b50b7d" providerId="LiveId" clId="{8386528D-07E0-4E16-B585-FDF52C4BC6B7}" dt="2019-10-25T02:12:10.925" v="439" actId="931"/>
          <ac:spMkLst>
            <pc:docMk/>
            <pc:sldMk cId="2027949936" sldId="277"/>
            <ac:spMk id="12" creationId="{961BBDB8-2825-40C4-B003-FED813F0D641}"/>
          </ac:spMkLst>
        </pc:spChg>
        <pc:spChg chg="mod">
          <ac:chgData name="Champake Mendis" userId="3a0159c4f0b50b7d" providerId="LiveId" clId="{8386528D-07E0-4E16-B585-FDF52C4BC6B7}" dt="2019-10-25T02:11:14.802" v="422" actId="20577"/>
          <ac:spMkLst>
            <pc:docMk/>
            <pc:sldMk cId="2027949936" sldId="277"/>
            <ac:spMk id="146" creationId="{00000000-0000-0000-0000-000000000000}"/>
          </ac:spMkLst>
        </pc:spChg>
        <pc:spChg chg="mod">
          <ac:chgData name="Champake Mendis" userId="3a0159c4f0b50b7d" providerId="LiveId" clId="{8386528D-07E0-4E16-B585-FDF52C4BC6B7}" dt="2019-10-31T14:28:30.141" v="467" actId="20577"/>
          <ac:spMkLst>
            <pc:docMk/>
            <pc:sldMk cId="2027949936" sldId="277"/>
            <ac:spMk id="148" creationId="{00000000-0000-0000-0000-000000000000}"/>
          </ac:spMkLst>
        </pc:spChg>
        <pc:picChg chg="add del mod">
          <ac:chgData name="Champake Mendis" userId="3a0159c4f0b50b7d" providerId="LiveId" clId="{8386528D-07E0-4E16-B585-FDF52C4BC6B7}" dt="2019-10-25T02:11:47.892" v="433" actId="478"/>
          <ac:picMkLst>
            <pc:docMk/>
            <pc:sldMk cId="2027949936" sldId="277"/>
            <ac:picMk id="4" creationId="{49D8537C-36B0-4A39-8904-DAE133F529EF}"/>
          </ac:picMkLst>
        </pc:picChg>
        <pc:picChg chg="mod">
          <ac:chgData name="Champake Mendis" userId="3a0159c4f0b50b7d" providerId="LiveId" clId="{8386528D-07E0-4E16-B585-FDF52C4BC6B7}" dt="2019-10-25T02:12:19.954" v="444" actId="1076"/>
          <ac:picMkLst>
            <pc:docMk/>
            <pc:sldMk cId="2027949936" sldId="277"/>
            <ac:picMk id="6" creationId="{0A66E911-15CF-7C48-8C4B-6C286BB7A8B2}"/>
          </ac:picMkLst>
        </pc:picChg>
        <pc:picChg chg="add del mod">
          <ac:chgData name="Champake Mendis" userId="3a0159c4f0b50b7d" providerId="LiveId" clId="{8386528D-07E0-4E16-B585-FDF52C4BC6B7}" dt="2019-10-25T02:12:00.219" v="438" actId="478"/>
          <ac:picMkLst>
            <pc:docMk/>
            <pc:sldMk cId="2027949936" sldId="277"/>
            <ac:picMk id="10" creationId="{A7EC7177-8496-4ED1-BEE8-194D00A9B969}"/>
          </ac:picMkLst>
        </pc:picChg>
        <pc:picChg chg="add mod">
          <ac:chgData name="Champake Mendis" userId="3a0159c4f0b50b7d" providerId="LiveId" clId="{8386528D-07E0-4E16-B585-FDF52C4BC6B7}" dt="2019-10-25T02:12:23.181" v="445" actId="1076"/>
          <ac:picMkLst>
            <pc:docMk/>
            <pc:sldMk cId="2027949936" sldId="277"/>
            <ac:picMk id="14" creationId="{E9A6F381-4F2A-457B-BD12-4585FF3BB24C}"/>
          </ac:picMkLst>
        </pc:picChg>
      </pc:sldChg>
      <pc:sldChg chg="modSp add setBg">
        <pc:chgData name="Champake Mendis" userId="3a0159c4f0b50b7d" providerId="LiveId" clId="{8386528D-07E0-4E16-B585-FDF52C4BC6B7}" dt="2019-10-31T14:49:17.242" v="866" actId="27636"/>
        <pc:sldMkLst>
          <pc:docMk/>
          <pc:sldMk cId="3564779500" sldId="278"/>
        </pc:sldMkLst>
        <pc:spChg chg="mod">
          <ac:chgData name="Champake Mendis" userId="3a0159c4f0b50b7d" providerId="LiveId" clId="{8386528D-07E0-4E16-B585-FDF52C4BC6B7}" dt="2019-10-31T14:30:47.835" v="591" actId="20577"/>
          <ac:spMkLst>
            <pc:docMk/>
            <pc:sldMk cId="3564779500" sldId="278"/>
            <ac:spMk id="2" creationId="{E77F319B-7A6F-4BC0-9160-E7E16C4BEAFF}"/>
          </ac:spMkLst>
        </pc:spChg>
        <pc:spChg chg="mod">
          <ac:chgData name="Champake Mendis" userId="3a0159c4f0b50b7d" providerId="LiveId" clId="{8386528D-07E0-4E16-B585-FDF52C4BC6B7}" dt="2019-10-31T14:49:17.242" v="866" actId="27636"/>
          <ac:spMkLst>
            <pc:docMk/>
            <pc:sldMk cId="3564779500" sldId="278"/>
            <ac:spMk id="4" creationId="{8D75867E-E7F9-4E7F-B314-DB6DD493B386}"/>
          </ac:spMkLst>
        </pc:spChg>
      </pc:sldChg>
      <pc:sldChg chg="modSp add">
        <pc:chgData name="Champake Mendis" userId="3a0159c4f0b50b7d" providerId="LiveId" clId="{8386528D-07E0-4E16-B585-FDF52C4BC6B7}" dt="2019-10-31T14:30:54.874" v="600" actId="20577"/>
        <pc:sldMkLst>
          <pc:docMk/>
          <pc:sldMk cId="954433203" sldId="279"/>
        </pc:sldMkLst>
        <pc:spChg chg="mod">
          <ac:chgData name="Champake Mendis" userId="3a0159c4f0b50b7d" providerId="LiveId" clId="{8386528D-07E0-4E16-B585-FDF52C4BC6B7}" dt="2019-10-31T14:30:54.874" v="600" actId="20577"/>
          <ac:spMkLst>
            <pc:docMk/>
            <pc:sldMk cId="954433203" sldId="279"/>
            <ac:spMk id="2" creationId="{E77F319B-7A6F-4BC0-9160-E7E16C4BEAFF}"/>
          </ac:spMkLst>
        </pc:spChg>
      </pc:sldChg>
      <pc:sldChg chg="modSp add del">
        <pc:chgData name="Champake Mendis" userId="3a0159c4f0b50b7d" providerId="LiveId" clId="{8386528D-07E0-4E16-B585-FDF52C4BC6B7}" dt="2019-10-31T14:34:58.738" v="712"/>
        <pc:sldMkLst>
          <pc:docMk/>
          <pc:sldMk cId="251140649" sldId="280"/>
        </pc:sldMkLst>
        <pc:spChg chg="mod">
          <ac:chgData name="Champake Mendis" userId="3a0159c4f0b50b7d" providerId="LiveId" clId="{8386528D-07E0-4E16-B585-FDF52C4BC6B7}" dt="2019-10-31T14:34:58.738" v="712"/>
          <ac:spMkLst>
            <pc:docMk/>
            <pc:sldMk cId="251140649" sldId="280"/>
            <ac:spMk id="2" creationId="{00000000-0000-0000-0000-000000000000}"/>
          </ac:spMkLst>
        </pc:spChg>
      </pc:sldChg>
      <pc:sldChg chg="modSp add">
        <pc:chgData name="Champake Mendis" userId="3a0159c4f0b50b7d" providerId="LiveId" clId="{8386528D-07E0-4E16-B585-FDF52C4BC6B7}" dt="2019-10-31T14:35:20.776" v="715" actId="1076"/>
        <pc:sldMkLst>
          <pc:docMk/>
          <pc:sldMk cId="1707326831" sldId="280"/>
        </pc:sldMkLst>
        <pc:spChg chg="mod">
          <ac:chgData name="Champake Mendis" userId="3a0159c4f0b50b7d" providerId="LiveId" clId="{8386528D-07E0-4E16-B585-FDF52C4BC6B7}" dt="2019-10-31T14:35:20.776" v="715" actId="1076"/>
          <ac:spMkLst>
            <pc:docMk/>
            <pc:sldMk cId="1707326831" sldId="280"/>
            <ac:spMk id="4" creationId="{00000000-0000-0000-0000-000000000000}"/>
          </ac:spMkLst>
        </pc:spChg>
      </pc:sldChg>
      <pc:sldChg chg="add del">
        <pc:chgData name="Champake Mendis" userId="3a0159c4f0b50b7d" providerId="LiveId" clId="{8386528D-07E0-4E16-B585-FDF52C4BC6B7}" dt="2019-10-31T14:34:58.738" v="712"/>
        <pc:sldMkLst>
          <pc:docMk/>
          <pc:sldMk cId="1035729806" sldId="281"/>
        </pc:sldMkLst>
      </pc:sldChg>
      <pc:sldChg chg="add del">
        <pc:chgData name="Champake Mendis" userId="3a0159c4f0b50b7d" providerId="LiveId" clId="{8386528D-07E0-4E16-B585-FDF52C4BC6B7}" dt="2019-10-31T14:34:58.738" v="712"/>
        <pc:sldMkLst>
          <pc:docMk/>
          <pc:sldMk cId="1014220004" sldId="282"/>
        </pc:sldMkLst>
      </pc:sldChg>
      <pc:sldChg chg="add del">
        <pc:chgData name="Champake Mendis" userId="3a0159c4f0b50b7d" providerId="LiveId" clId="{8386528D-07E0-4E16-B585-FDF52C4BC6B7}" dt="2019-10-31T14:34:58.738" v="712"/>
        <pc:sldMkLst>
          <pc:docMk/>
          <pc:sldMk cId="1651718974" sldId="283"/>
        </pc:sldMkLst>
      </pc:sldChg>
      <pc:sldChg chg="addSp delSp modSp add">
        <pc:chgData name="Champake Mendis" userId="3a0159c4f0b50b7d" providerId="LiveId" clId="{8386528D-07E0-4E16-B585-FDF52C4BC6B7}" dt="2019-10-31T14:35:46.483" v="724" actId="1076"/>
        <pc:sldMkLst>
          <pc:docMk/>
          <pc:sldMk cId="2079120860" sldId="283"/>
        </pc:sldMkLst>
        <pc:spChg chg="mod">
          <ac:chgData name="Champake Mendis" userId="3a0159c4f0b50b7d" providerId="LiveId" clId="{8386528D-07E0-4E16-B585-FDF52C4BC6B7}" dt="2019-10-31T14:35:46.483" v="724" actId="1076"/>
          <ac:spMkLst>
            <pc:docMk/>
            <pc:sldMk cId="2079120860" sldId="283"/>
            <ac:spMk id="3" creationId="{00000000-0000-0000-0000-000000000000}"/>
          </ac:spMkLst>
        </pc:spChg>
        <pc:spChg chg="add del mod">
          <ac:chgData name="Champake Mendis" userId="3a0159c4f0b50b7d" providerId="LiveId" clId="{8386528D-07E0-4E16-B585-FDF52C4BC6B7}" dt="2019-10-31T14:35:42.546" v="723"/>
          <ac:spMkLst>
            <pc:docMk/>
            <pc:sldMk cId="2079120860" sldId="283"/>
            <ac:spMk id="4" creationId="{A08A364F-5CDD-436B-963C-B2688DE5C8E0}"/>
          </ac:spMkLst>
        </pc:spChg>
      </pc:sldChg>
      <pc:sldChg chg="addSp delSp modSp add">
        <pc:chgData name="Champake Mendis" userId="3a0159c4f0b50b7d" providerId="LiveId" clId="{8386528D-07E0-4E16-B585-FDF52C4BC6B7}" dt="2019-11-01T02:29:13.284" v="1780" actId="20577"/>
        <pc:sldMkLst>
          <pc:docMk/>
          <pc:sldMk cId="494580663" sldId="284"/>
        </pc:sldMkLst>
        <pc:spChg chg="mod">
          <ac:chgData name="Champake Mendis" userId="3a0159c4f0b50b7d" providerId="LiveId" clId="{8386528D-07E0-4E16-B585-FDF52C4BC6B7}" dt="2019-10-31T22:13:49.858" v="1434" actId="20577"/>
          <ac:spMkLst>
            <pc:docMk/>
            <pc:sldMk cId="494580663" sldId="284"/>
            <ac:spMk id="2" creationId="{00000000-0000-0000-0000-000000000000}"/>
          </ac:spMkLst>
        </pc:spChg>
        <pc:spChg chg="mod">
          <ac:chgData name="Champake Mendis" userId="3a0159c4f0b50b7d" providerId="LiveId" clId="{8386528D-07E0-4E16-B585-FDF52C4BC6B7}" dt="2019-11-01T02:29:13.284" v="1780" actId="20577"/>
          <ac:spMkLst>
            <pc:docMk/>
            <pc:sldMk cId="494580663" sldId="284"/>
            <ac:spMk id="3" creationId="{00000000-0000-0000-0000-000000000000}"/>
          </ac:spMkLst>
        </pc:spChg>
        <pc:spChg chg="add del mod">
          <ac:chgData name="Champake Mendis" userId="3a0159c4f0b50b7d" providerId="LiveId" clId="{8386528D-07E0-4E16-B585-FDF52C4BC6B7}" dt="2019-11-01T02:26:48.165" v="1743"/>
          <ac:spMkLst>
            <pc:docMk/>
            <pc:sldMk cId="494580663" sldId="284"/>
            <ac:spMk id="5" creationId="{DF630ED0-2024-4B08-9BFB-6666C7643FF6}"/>
          </ac:spMkLst>
        </pc:spChg>
        <pc:graphicFrameChg chg="add del mod">
          <ac:chgData name="Champake Mendis" userId="3a0159c4f0b50b7d" providerId="LiveId" clId="{8386528D-07E0-4E16-B585-FDF52C4BC6B7}" dt="2019-11-01T02:25:12.470" v="1738" actId="478"/>
          <ac:graphicFrameMkLst>
            <pc:docMk/>
            <pc:sldMk cId="494580663" sldId="284"/>
            <ac:graphicFrameMk id="4" creationId="{B217A023-0CE3-4D6E-B156-F83F75C88F6B}"/>
          </ac:graphicFrameMkLst>
        </pc:graphicFrameChg>
        <pc:picChg chg="add del mod">
          <ac:chgData name="Champake Mendis" userId="3a0159c4f0b50b7d" providerId="LiveId" clId="{8386528D-07E0-4E16-B585-FDF52C4BC6B7}" dt="2019-11-01T02:28:27.518" v="1747" actId="478"/>
          <ac:picMkLst>
            <pc:docMk/>
            <pc:sldMk cId="494580663" sldId="284"/>
            <ac:picMk id="6" creationId="{1AD0A3D7-19D7-4D5D-B353-FDB4E77000A4}"/>
          </ac:picMkLst>
        </pc:picChg>
        <pc:picChg chg="add mod">
          <ac:chgData name="Champake Mendis" userId="3a0159c4f0b50b7d" providerId="LiveId" clId="{8386528D-07E0-4E16-B585-FDF52C4BC6B7}" dt="2019-11-01T02:28:30.694" v="1749" actId="1076"/>
          <ac:picMkLst>
            <pc:docMk/>
            <pc:sldMk cId="494580663" sldId="284"/>
            <ac:picMk id="8" creationId="{4B906D1B-4BDC-4996-B2A7-0EA42DC9C1F6}"/>
          </ac:picMkLst>
        </pc:picChg>
      </pc:sldChg>
      <pc:sldChg chg="modSp add del">
        <pc:chgData name="Champake Mendis" userId="3a0159c4f0b50b7d" providerId="LiveId" clId="{8386528D-07E0-4E16-B585-FDF52C4BC6B7}" dt="2019-10-31T14:34:58.738" v="712"/>
        <pc:sldMkLst>
          <pc:docMk/>
          <pc:sldMk cId="1272169323" sldId="284"/>
        </pc:sldMkLst>
        <pc:spChg chg="mod">
          <ac:chgData name="Champake Mendis" userId="3a0159c4f0b50b7d" providerId="LiveId" clId="{8386528D-07E0-4E16-B585-FDF52C4BC6B7}" dt="2019-10-31T14:34:58.738" v="712"/>
          <ac:spMkLst>
            <pc:docMk/>
            <pc:sldMk cId="1272169323" sldId="284"/>
            <ac:spMk id="2" creationId="{00000000-0000-0000-0000-000000000000}"/>
          </ac:spMkLst>
        </pc:spChg>
      </pc:sldChg>
      <pc:sldChg chg="modSp add del">
        <pc:chgData name="Champake Mendis" userId="3a0159c4f0b50b7d" providerId="LiveId" clId="{8386528D-07E0-4E16-B585-FDF52C4BC6B7}" dt="2019-10-31T14:34:58.738" v="712"/>
        <pc:sldMkLst>
          <pc:docMk/>
          <pc:sldMk cId="785182013" sldId="285"/>
        </pc:sldMkLst>
        <pc:spChg chg="mod">
          <ac:chgData name="Champake Mendis" userId="3a0159c4f0b50b7d" providerId="LiveId" clId="{8386528D-07E0-4E16-B585-FDF52C4BC6B7}" dt="2019-10-31T14:34:58.738" v="712"/>
          <ac:spMkLst>
            <pc:docMk/>
            <pc:sldMk cId="785182013" sldId="285"/>
            <ac:spMk id="2" creationId="{00000000-0000-0000-0000-000000000000}"/>
          </ac:spMkLst>
        </pc:spChg>
      </pc:sldChg>
      <pc:sldChg chg="modSp add del">
        <pc:chgData name="Champake Mendis" userId="3a0159c4f0b50b7d" providerId="LiveId" clId="{8386528D-07E0-4E16-B585-FDF52C4BC6B7}" dt="2019-10-31T14:34:58.738" v="712"/>
        <pc:sldMkLst>
          <pc:docMk/>
          <pc:sldMk cId="1793776714" sldId="286"/>
        </pc:sldMkLst>
        <pc:spChg chg="mod">
          <ac:chgData name="Champake Mendis" userId="3a0159c4f0b50b7d" providerId="LiveId" clId="{8386528D-07E0-4E16-B585-FDF52C4BC6B7}" dt="2019-10-31T14:34:58.738" v="712"/>
          <ac:spMkLst>
            <pc:docMk/>
            <pc:sldMk cId="1793776714" sldId="286"/>
            <ac:spMk id="2" creationId="{00000000-0000-0000-0000-000000000000}"/>
          </ac:spMkLst>
        </pc:spChg>
      </pc:sldChg>
      <pc:sldChg chg="add del">
        <pc:chgData name="Champake Mendis" userId="3a0159c4f0b50b7d" providerId="LiveId" clId="{8386528D-07E0-4E16-B585-FDF52C4BC6B7}" dt="2019-10-31T14:34:58.738" v="712"/>
        <pc:sldMkLst>
          <pc:docMk/>
          <pc:sldMk cId="1707326831" sldId="287"/>
        </pc:sldMkLst>
      </pc:sldChg>
      <pc:sldChg chg="modSp add del">
        <pc:chgData name="Champake Mendis" userId="3a0159c4f0b50b7d" providerId="LiveId" clId="{8386528D-07E0-4E16-B585-FDF52C4BC6B7}" dt="2019-10-31T14:34:58.738" v="712"/>
        <pc:sldMkLst>
          <pc:docMk/>
          <pc:sldMk cId="2079120860" sldId="288"/>
        </pc:sldMkLst>
        <pc:spChg chg="mod">
          <ac:chgData name="Champake Mendis" userId="3a0159c4f0b50b7d" providerId="LiveId" clId="{8386528D-07E0-4E16-B585-FDF52C4BC6B7}" dt="2019-10-31T14:34:58.738" v="712"/>
          <ac:spMkLst>
            <pc:docMk/>
            <pc:sldMk cId="2079120860" sldId="288"/>
            <ac:spMk id="3" creationId="{00000000-0000-0000-0000-000000000000}"/>
          </ac:spMkLst>
        </pc:spChg>
      </pc:sldChg>
      <pc:sldChg chg="modSp add del">
        <pc:chgData name="Champake Mendis" userId="3a0159c4f0b50b7d" providerId="LiveId" clId="{8386528D-07E0-4E16-B585-FDF52C4BC6B7}" dt="2019-10-31T14:34:58.738" v="712"/>
        <pc:sldMkLst>
          <pc:docMk/>
          <pc:sldMk cId="494580663" sldId="289"/>
        </pc:sldMkLst>
        <pc:spChg chg="mod">
          <ac:chgData name="Champake Mendis" userId="3a0159c4f0b50b7d" providerId="LiveId" clId="{8386528D-07E0-4E16-B585-FDF52C4BC6B7}" dt="2019-10-31T14:34:58.738" v="712"/>
          <ac:spMkLst>
            <pc:docMk/>
            <pc:sldMk cId="494580663" sldId="289"/>
            <ac:spMk id="3" creationId="{00000000-0000-0000-0000-000000000000}"/>
          </ac:spMkLst>
        </pc:spChg>
      </pc:sldChg>
      <pc:sldChg chg="addSp delSp modSp add">
        <pc:chgData name="Champake Mendis" userId="3a0159c4f0b50b7d" providerId="LiveId" clId="{8386528D-07E0-4E16-B585-FDF52C4BC6B7}" dt="2019-10-31T14:48:42.445" v="863" actId="113"/>
        <pc:sldMkLst>
          <pc:docMk/>
          <pc:sldMk cId="3698072113" sldId="514"/>
        </pc:sldMkLst>
        <pc:spChg chg="mod">
          <ac:chgData name="Champake Mendis" userId="3a0159c4f0b50b7d" providerId="LiveId" clId="{8386528D-07E0-4E16-B585-FDF52C4BC6B7}" dt="2019-10-31T14:48:31.920" v="859"/>
          <ac:spMkLst>
            <pc:docMk/>
            <pc:sldMk cId="3698072113" sldId="514"/>
            <ac:spMk id="2" creationId="{00000000-0000-0000-0000-000000000000}"/>
          </ac:spMkLst>
        </pc:spChg>
        <pc:spChg chg="mod">
          <ac:chgData name="Champake Mendis" userId="3a0159c4f0b50b7d" providerId="LiveId" clId="{8386528D-07E0-4E16-B585-FDF52C4BC6B7}" dt="2019-10-31T14:48:42.445" v="863" actId="113"/>
          <ac:spMkLst>
            <pc:docMk/>
            <pc:sldMk cId="3698072113" sldId="514"/>
            <ac:spMk id="3" creationId="{00000000-0000-0000-0000-000000000000}"/>
          </ac:spMkLst>
        </pc:spChg>
        <pc:grpChg chg="add del mod">
          <ac:chgData name="Champake Mendis" userId="3a0159c4f0b50b7d" providerId="LiveId" clId="{8386528D-07E0-4E16-B585-FDF52C4BC6B7}" dt="2019-10-31T14:39:12.565" v="739" actId="478"/>
          <ac:grpSpMkLst>
            <pc:docMk/>
            <pc:sldMk cId="3698072113" sldId="514"/>
            <ac:grpSpMk id="20" creationId="{8E641BAE-D887-4C90-BF30-251B2A6788B3}"/>
          </ac:grpSpMkLst>
        </pc:grpChg>
        <pc:picChg chg="del">
          <ac:chgData name="Champake Mendis" userId="3a0159c4f0b50b7d" providerId="LiveId" clId="{8386528D-07E0-4E16-B585-FDF52C4BC6B7}" dt="2019-10-31T14:39:01.518" v="736" actId="478"/>
          <ac:picMkLst>
            <pc:docMk/>
            <pc:sldMk cId="3698072113" sldId="514"/>
            <ac:picMk id="19" creationId="{00000000-0000-0000-0000-000000000000}"/>
          </ac:picMkLst>
        </pc:picChg>
        <pc:picChg chg="add mod">
          <ac:chgData name="Champake Mendis" userId="3a0159c4f0b50b7d" providerId="LiveId" clId="{8386528D-07E0-4E16-B585-FDF52C4BC6B7}" dt="2019-10-31T14:39:21.656" v="742" actId="1076"/>
          <ac:picMkLst>
            <pc:docMk/>
            <pc:sldMk cId="3698072113" sldId="514"/>
            <ac:picMk id="34" creationId="{12C11BC3-03BE-4396-8656-07E5F1F683D9}"/>
          </ac:picMkLst>
        </pc:picChg>
      </pc:sldChg>
      <pc:sldChg chg="modSp add">
        <pc:chgData name="Champake Mendis" userId="3a0159c4f0b50b7d" providerId="LiveId" clId="{8386528D-07E0-4E16-B585-FDF52C4BC6B7}" dt="2019-10-31T14:46:45.401" v="799" actId="20577"/>
        <pc:sldMkLst>
          <pc:docMk/>
          <pc:sldMk cId="104443908" sldId="515"/>
        </pc:sldMkLst>
        <pc:spChg chg="mod">
          <ac:chgData name="Champake Mendis" userId="3a0159c4f0b50b7d" providerId="LiveId" clId="{8386528D-07E0-4E16-B585-FDF52C4BC6B7}" dt="2019-10-31T14:46:45.401" v="799" actId="20577"/>
          <ac:spMkLst>
            <pc:docMk/>
            <pc:sldMk cId="104443908" sldId="515"/>
            <ac:spMk id="146" creationId="{00000000-0000-0000-0000-000000000000}"/>
          </ac:spMkLst>
        </pc:spChg>
        <pc:spChg chg="mod">
          <ac:chgData name="Champake Mendis" userId="3a0159c4f0b50b7d" providerId="LiveId" clId="{8386528D-07E0-4E16-B585-FDF52C4BC6B7}" dt="2019-10-31T14:45:38.885" v="777" actId="20577"/>
          <ac:spMkLst>
            <pc:docMk/>
            <pc:sldMk cId="104443908" sldId="515"/>
            <ac:spMk id="148" creationId="{00000000-0000-0000-0000-000000000000}"/>
          </ac:spMkLst>
        </pc:spChg>
      </pc:sldChg>
      <pc:sldChg chg="addSp modSp add">
        <pc:chgData name="Champake Mendis" userId="3a0159c4f0b50b7d" providerId="LiveId" clId="{8386528D-07E0-4E16-B585-FDF52C4BC6B7}" dt="2019-11-01T02:05:28.803" v="1508" actId="14100"/>
        <pc:sldMkLst>
          <pc:docMk/>
          <pc:sldMk cId="2017024784" sldId="516"/>
        </pc:sldMkLst>
        <pc:spChg chg="mod">
          <ac:chgData name="Champake Mendis" userId="3a0159c4f0b50b7d" providerId="LiveId" clId="{8386528D-07E0-4E16-B585-FDF52C4BC6B7}" dt="2019-10-31T22:36:16.494" v="1494" actId="5793"/>
          <ac:spMkLst>
            <pc:docMk/>
            <pc:sldMk cId="2017024784" sldId="516"/>
            <ac:spMk id="146" creationId="{00000000-0000-0000-0000-000000000000}"/>
          </ac:spMkLst>
        </pc:spChg>
        <pc:spChg chg="mod">
          <ac:chgData name="Champake Mendis" userId="3a0159c4f0b50b7d" providerId="LiveId" clId="{8386528D-07E0-4E16-B585-FDF52C4BC6B7}" dt="2019-10-31T21:55:32.906" v="1002" actId="20577"/>
          <ac:spMkLst>
            <pc:docMk/>
            <pc:sldMk cId="2017024784" sldId="516"/>
            <ac:spMk id="148" creationId="{00000000-0000-0000-0000-000000000000}"/>
          </ac:spMkLst>
        </pc:spChg>
        <pc:picChg chg="add mod">
          <ac:chgData name="Champake Mendis" userId="3a0159c4f0b50b7d" providerId="LiveId" clId="{8386528D-07E0-4E16-B585-FDF52C4BC6B7}" dt="2019-10-31T22:33:01.606" v="1435"/>
          <ac:picMkLst>
            <pc:docMk/>
            <pc:sldMk cId="2017024784" sldId="516"/>
            <ac:picMk id="3" creationId="{758C1BC1-3D6F-4BB5-9BE5-E5FE087298FA}"/>
          </ac:picMkLst>
        </pc:picChg>
        <pc:picChg chg="add mod">
          <ac:chgData name="Champake Mendis" userId="3a0159c4f0b50b7d" providerId="LiveId" clId="{8386528D-07E0-4E16-B585-FDF52C4BC6B7}" dt="2019-10-31T22:36:06.925" v="1490"/>
          <ac:picMkLst>
            <pc:docMk/>
            <pc:sldMk cId="2017024784" sldId="516"/>
            <ac:picMk id="4" creationId="{8967971A-191E-4246-A484-AFB698023439}"/>
          </ac:picMkLst>
        </pc:picChg>
        <pc:picChg chg="add mod">
          <ac:chgData name="Champake Mendis" userId="3a0159c4f0b50b7d" providerId="LiveId" clId="{8386528D-07E0-4E16-B585-FDF52C4BC6B7}" dt="2019-10-31T21:54:11.207" v="882" actId="1076"/>
          <ac:picMkLst>
            <pc:docMk/>
            <pc:sldMk cId="2017024784" sldId="516"/>
            <ac:picMk id="6" creationId="{EF8CE66D-F68D-48F1-8CF9-129E1CACEA0B}"/>
          </ac:picMkLst>
        </pc:picChg>
        <pc:picChg chg="add mod">
          <ac:chgData name="Champake Mendis" userId="3a0159c4f0b50b7d" providerId="LiveId" clId="{8386528D-07E0-4E16-B585-FDF52C4BC6B7}" dt="2019-11-01T02:05:28.803" v="1508" actId="14100"/>
          <ac:picMkLst>
            <pc:docMk/>
            <pc:sldMk cId="2017024784" sldId="516"/>
            <ac:picMk id="7" creationId="{9A215359-7CF4-4DB4-BBD1-F5AAECBCFFFA}"/>
          </ac:picMkLst>
        </pc:picChg>
      </pc:sldChg>
      <pc:sldChg chg="modSp add modTransition">
        <pc:chgData name="Champake Mendis" userId="3a0159c4f0b50b7d" providerId="LiveId" clId="{8386528D-07E0-4E16-B585-FDF52C4BC6B7}" dt="2019-10-31T21:57:58.012" v="1064" actId="20577"/>
        <pc:sldMkLst>
          <pc:docMk/>
          <pc:sldMk cId="1225416594" sldId="517"/>
        </pc:sldMkLst>
        <pc:spChg chg="mod">
          <ac:chgData name="Champake Mendis" userId="3a0159c4f0b50b7d" providerId="LiveId" clId="{8386528D-07E0-4E16-B585-FDF52C4BC6B7}" dt="2019-10-31T21:56:41.501" v="1023"/>
          <ac:spMkLst>
            <pc:docMk/>
            <pc:sldMk cId="1225416594" sldId="517"/>
            <ac:spMk id="9" creationId="{00000000-0000-0000-0000-000000000000}"/>
          </ac:spMkLst>
        </pc:spChg>
        <pc:spChg chg="mod">
          <ac:chgData name="Champake Mendis" userId="3a0159c4f0b50b7d" providerId="LiveId" clId="{8386528D-07E0-4E16-B585-FDF52C4BC6B7}" dt="2019-10-31T21:57:58.012" v="1064" actId="20577"/>
          <ac:spMkLst>
            <pc:docMk/>
            <pc:sldMk cId="1225416594" sldId="517"/>
            <ac:spMk id="6148" creationId="{00000000-0000-0000-0000-000000000000}"/>
          </ac:spMkLst>
        </pc:spChg>
      </pc:sldChg>
      <pc:sldChg chg="add del">
        <pc:chgData name="Champake Mendis" userId="3a0159c4f0b50b7d" providerId="LiveId" clId="{8386528D-07E0-4E16-B585-FDF52C4BC6B7}" dt="2019-10-31T21:51:14.566" v="869"/>
        <pc:sldMkLst>
          <pc:docMk/>
          <pc:sldMk cId="3128485144" sldId="517"/>
        </pc:sldMkLst>
      </pc:sldChg>
      <pc:sldChg chg="addSp delSp modSp add">
        <pc:chgData name="Champake Mendis" userId="3a0159c4f0b50b7d" providerId="LiveId" clId="{8386528D-07E0-4E16-B585-FDF52C4BC6B7}" dt="2019-11-01T02:10:08.788" v="1536" actId="1076"/>
        <pc:sldMkLst>
          <pc:docMk/>
          <pc:sldMk cId="2896408167" sldId="518"/>
        </pc:sldMkLst>
        <pc:spChg chg="mod">
          <ac:chgData name="Champake Mendis" userId="3a0159c4f0b50b7d" providerId="LiveId" clId="{8386528D-07E0-4E16-B585-FDF52C4BC6B7}" dt="2019-11-01T00:58:19.078" v="1500" actId="14100"/>
          <ac:spMkLst>
            <pc:docMk/>
            <pc:sldMk cId="2896408167" sldId="518"/>
            <ac:spMk id="146" creationId="{00000000-0000-0000-0000-000000000000}"/>
          </ac:spMkLst>
        </pc:spChg>
        <pc:spChg chg="mod">
          <ac:chgData name="Champake Mendis" userId="3a0159c4f0b50b7d" providerId="LiveId" clId="{8386528D-07E0-4E16-B585-FDF52C4BC6B7}" dt="2019-10-31T22:01:21.027" v="1215" actId="1076"/>
          <ac:spMkLst>
            <pc:docMk/>
            <pc:sldMk cId="2896408167" sldId="518"/>
            <ac:spMk id="148" creationId="{00000000-0000-0000-0000-000000000000}"/>
          </ac:spMkLst>
        </pc:spChg>
        <pc:graphicFrameChg chg="add del mod">
          <ac:chgData name="Champake Mendis" userId="3a0159c4f0b50b7d" providerId="LiveId" clId="{8386528D-07E0-4E16-B585-FDF52C4BC6B7}" dt="2019-10-31T21:59:15.442" v="1071" actId="478"/>
          <ac:graphicFrameMkLst>
            <pc:docMk/>
            <pc:sldMk cId="2896408167" sldId="518"/>
            <ac:graphicFrameMk id="2" creationId="{0698C747-AB5E-4041-9906-F8002EED01E9}"/>
          </ac:graphicFrameMkLst>
        </pc:graphicFrameChg>
        <pc:picChg chg="add mod">
          <ac:chgData name="Champake Mendis" userId="3a0159c4f0b50b7d" providerId="LiveId" clId="{8386528D-07E0-4E16-B585-FDF52C4BC6B7}" dt="2019-11-01T02:09:54.790" v="1528" actId="1076"/>
          <ac:picMkLst>
            <pc:docMk/>
            <pc:sldMk cId="2896408167" sldId="518"/>
            <ac:picMk id="2" creationId="{FE0D0BFC-75E9-40CD-8899-6AD22EC9FE06}"/>
          </ac:picMkLst>
        </pc:picChg>
        <pc:picChg chg="add mod">
          <ac:chgData name="Champake Mendis" userId="3a0159c4f0b50b7d" providerId="LiveId" clId="{8386528D-07E0-4E16-B585-FDF52C4BC6B7}" dt="2019-10-31T22:12:59.388" v="1420" actId="14100"/>
          <ac:picMkLst>
            <pc:docMk/>
            <pc:sldMk cId="2896408167" sldId="518"/>
            <ac:picMk id="4" creationId="{3606C8BF-1F7F-4F50-A79F-5E9DE996A22F}"/>
          </ac:picMkLst>
        </pc:picChg>
        <pc:picChg chg="mod">
          <ac:chgData name="Champake Mendis" userId="3a0159c4f0b50b7d" providerId="LiveId" clId="{8386528D-07E0-4E16-B585-FDF52C4BC6B7}" dt="2019-10-31T22:12:22.391" v="1413" actId="1076"/>
          <ac:picMkLst>
            <pc:docMk/>
            <pc:sldMk cId="2896408167" sldId="518"/>
            <ac:picMk id="5" creationId="{867FF8A1-C9E2-4418-9803-A19E2C85D6B6}"/>
          </ac:picMkLst>
        </pc:picChg>
        <pc:picChg chg="add mod">
          <ac:chgData name="Champake Mendis" userId="3a0159c4f0b50b7d" providerId="LiveId" clId="{8386528D-07E0-4E16-B585-FDF52C4BC6B7}" dt="2019-11-01T02:10:08.788" v="1536" actId="1076"/>
          <ac:picMkLst>
            <pc:docMk/>
            <pc:sldMk cId="2896408167" sldId="518"/>
            <ac:picMk id="6" creationId="{7806ED0C-F5F6-400B-9022-F2AA81307799}"/>
          </ac:picMkLst>
        </pc:picChg>
        <pc:picChg chg="add mod">
          <ac:chgData name="Champake Mendis" userId="3a0159c4f0b50b7d" providerId="LiveId" clId="{8386528D-07E0-4E16-B585-FDF52C4BC6B7}" dt="2019-11-01T00:58:35.712" v="1502" actId="1076"/>
          <ac:picMkLst>
            <pc:docMk/>
            <pc:sldMk cId="2896408167" sldId="518"/>
            <ac:picMk id="7" creationId="{F87A7437-4BD0-47CD-8EC2-347738D66BB7}"/>
          </ac:picMkLst>
        </pc:picChg>
        <pc:picChg chg="add mod">
          <ac:chgData name="Champake Mendis" userId="3a0159c4f0b50b7d" providerId="LiveId" clId="{8386528D-07E0-4E16-B585-FDF52C4BC6B7}" dt="2019-10-31T22:13:02.346" v="1421" actId="1076"/>
          <ac:picMkLst>
            <pc:docMk/>
            <pc:sldMk cId="2896408167" sldId="518"/>
            <ac:picMk id="8" creationId="{9D623568-1AEF-4769-9900-CC45E0E5D6A5}"/>
          </ac:picMkLst>
        </pc:picChg>
        <pc:picChg chg="add mod">
          <ac:chgData name="Champake Mendis" userId="3a0159c4f0b50b7d" providerId="LiveId" clId="{8386528D-07E0-4E16-B585-FDF52C4BC6B7}" dt="2019-10-31T22:12:51.873" v="1419" actId="14100"/>
          <ac:picMkLst>
            <pc:docMk/>
            <pc:sldMk cId="2896408167" sldId="518"/>
            <ac:picMk id="9" creationId="{90C52AF8-5AC8-4631-AD99-16E4B279E87D}"/>
          </ac:picMkLst>
        </pc:picChg>
        <pc:picChg chg="add mod">
          <ac:chgData name="Champake Mendis" userId="3a0159c4f0b50b7d" providerId="LiveId" clId="{8386528D-07E0-4E16-B585-FDF52C4BC6B7}" dt="2019-10-31T22:11:31.934" v="1408" actId="1076"/>
          <ac:picMkLst>
            <pc:docMk/>
            <pc:sldMk cId="2896408167" sldId="518"/>
            <ac:picMk id="10" creationId="{05C041C8-E940-4CE4-A5EE-D546615359E9}"/>
          </ac:picMkLst>
        </pc:picChg>
        <pc:picChg chg="add mod">
          <ac:chgData name="Champake Mendis" userId="3a0159c4f0b50b7d" providerId="LiveId" clId="{8386528D-07E0-4E16-B585-FDF52C4BC6B7}" dt="2019-10-31T22:12:35.433" v="1416" actId="14100"/>
          <ac:picMkLst>
            <pc:docMk/>
            <pc:sldMk cId="2896408167" sldId="518"/>
            <ac:picMk id="11" creationId="{B63FA8D8-E487-4F42-B66E-670AB5DE2CA4}"/>
          </ac:picMkLst>
        </pc:picChg>
        <pc:picChg chg="add mod">
          <ac:chgData name="Champake Mendis" userId="3a0159c4f0b50b7d" providerId="LiveId" clId="{8386528D-07E0-4E16-B585-FDF52C4BC6B7}" dt="2019-10-31T22:10:14.767" v="1318" actId="1076"/>
          <ac:picMkLst>
            <pc:docMk/>
            <pc:sldMk cId="2896408167" sldId="518"/>
            <ac:picMk id="12" creationId="{43852D6E-F89C-4F0D-86BC-361A6AD745BA}"/>
          </ac:picMkLst>
        </pc:picChg>
        <pc:picChg chg="add mod">
          <ac:chgData name="Champake Mendis" userId="3a0159c4f0b50b7d" providerId="LiveId" clId="{8386528D-07E0-4E16-B585-FDF52C4BC6B7}" dt="2019-10-31T22:12:43.779" v="1418" actId="14100"/>
          <ac:picMkLst>
            <pc:docMk/>
            <pc:sldMk cId="2896408167" sldId="518"/>
            <ac:picMk id="13" creationId="{CC52995B-3D75-46A7-9E31-7911433F2E8D}"/>
          </ac:picMkLst>
        </pc:picChg>
        <pc:picChg chg="add mod">
          <ac:chgData name="Champake Mendis" userId="3a0159c4f0b50b7d" providerId="LiveId" clId="{8386528D-07E0-4E16-B585-FDF52C4BC6B7}" dt="2019-10-31T22:11:03.938" v="1401" actId="1036"/>
          <ac:picMkLst>
            <pc:docMk/>
            <pc:sldMk cId="2896408167" sldId="518"/>
            <ac:picMk id="14" creationId="{9B2DB5B5-6E8F-438C-92E2-8BC70FBCD7ED}"/>
          </ac:picMkLst>
        </pc:picChg>
        <pc:picChg chg="add mod">
          <ac:chgData name="Champake Mendis" userId="3a0159c4f0b50b7d" providerId="LiveId" clId="{8386528D-07E0-4E16-B585-FDF52C4BC6B7}" dt="2019-10-31T22:10:20.906" v="1321" actId="14100"/>
          <ac:picMkLst>
            <pc:docMk/>
            <pc:sldMk cId="2896408167" sldId="518"/>
            <ac:picMk id="18" creationId="{14650A55-6CD9-4D64-B7BC-BEBD34407897}"/>
          </ac:picMkLst>
        </pc:picChg>
        <pc:picChg chg="add mod">
          <ac:chgData name="Champake Mendis" userId="3a0159c4f0b50b7d" providerId="LiveId" clId="{8386528D-07E0-4E16-B585-FDF52C4BC6B7}" dt="2019-11-01T02:10:01.885" v="1532" actId="14100"/>
          <ac:picMkLst>
            <pc:docMk/>
            <pc:sldMk cId="2896408167" sldId="518"/>
            <ac:picMk id="19" creationId="{4399D00E-7675-46A7-BD48-460B21638745}"/>
          </ac:picMkLst>
        </pc:picChg>
        <pc:picChg chg="add mod">
          <ac:chgData name="Champake Mendis" userId="3a0159c4f0b50b7d" providerId="LiveId" clId="{8386528D-07E0-4E16-B585-FDF52C4BC6B7}" dt="2019-11-01T02:09:56.513" v="1529" actId="1076"/>
          <ac:picMkLst>
            <pc:docMk/>
            <pc:sldMk cId="2896408167" sldId="518"/>
            <ac:picMk id="20" creationId="{F7240F2A-BE45-4D92-979D-473236167305}"/>
          </ac:picMkLst>
        </pc:picChg>
        <pc:picChg chg="add mod">
          <ac:chgData name="Champake Mendis" userId="3a0159c4f0b50b7d" providerId="LiveId" clId="{8386528D-07E0-4E16-B585-FDF52C4BC6B7}" dt="2019-11-01T00:58:40.911" v="1503" actId="1076"/>
          <ac:picMkLst>
            <pc:docMk/>
            <pc:sldMk cId="2896408167" sldId="518"/>
            <ac:picMk id="1026" creationId="{9AAB2DA8-96DF-4309-B312-D2B7A6055625}"/>
          </ac:picMkLst>
        </pc:picChg>
        <pc:picChg chg="add mod">
          <ac:chgData name="Champake Mendis" userId="3a0159c4f0b50b7d" providerId="LiveId" clId="{8386528D-07E0-4E16-B585-FDF52C4BC6B7}" dt="2019-10-31T22:12:30.095" v="1415" actId="14100"/>
          <ac:picMkLst>
            <pc:docMk/>
            <pc:sldMk cId="2896408167" sldId="518"/>
            <ac:picMk id="1028" creationId="{A53A47CC-C6FF-41CC-A828-E76B2247E1DE}"/>
          </ac:picMkLst>
        </pc:picChg>
      </pc:sldChg>
      <pc:sldChg chg="modSp add del modTransition">
        <pc:chgData name="Champake Mendis" userId="3a0159c4f0b50b7d" providerId="LiveId" clId="{8386528D-07E0-4E16-B585-FDF52C4BC6B7}" dt="2019-10-31T21:58:20.450" v="1068"/>
        <pc:sldMkLst>
          <pc:docMk/>
          <pc:sldMk cId="3984262196" sldId="518"/>
        </pc:sldMkLst>
        <pc:spChg chg="mod">
          <ac:chgData name="Champake Mendis" userId="3a0159c4f0b50b7d" providerId="LiveId" clId="{8386528D-07E0-4E16-B585-FDF52C4BC6B7}" dt="2019-10-31T21:58:18.481" v="1065"/>
          <ac:spMkLst>
            <pc:docMk/>
            <pc:sldMk cId="3984262196" sldId="518"/>
            <ac:spMk id="9" creationId="{00000000-0000-0000-0000-000000000000}"/>
          </ac:spMkLst>
        </pc:spChg>
        <pc:spChg chg="mod">
          <ac:chgData name="Champake Mendis" userId="3a0159c4f0b50b7d" providerId="LiveId" clId="{8386528D-07E0-4E16-B585-FDF52C4BC6B7}" dt="2019-10-31T21:58:20.450" v="1068"/>
          <ac:spMkLst>
            <pc:docMk/>
            <pc:sldMk cId="3984262196" sldId="518"/>
            <ac:spMk id="6148" creationId="{00000000-0000-0000-0000-000000000000}"/>
          </ac:spMkLst>
        </pc:spChg>
      </pc:sldChg>
      <pc:sldMasterChg chg="addSp delSp modSp delSldLayout modSldLayout">
        <pc:chgData name="Champake Mendis" userId="3a0159c4f0b50b7d" providerId="LiveId" clId="{8386528D-07E0-4E16-B585-FDF52C4BC6B7}" dt="2019-10-25T02:07:27.921" v="248" actId="1038"/>
        <pc:sldMasterMkLst>
          <pc:docMk/>
          <pc:sldMasterMk cId="0" sldId="2147483648"/>
        </pc:sldMasterMkLst>
        <pc:spChg chg="add">
          <ac:chgData name="Champake Mendis" userId="3a0159c4f0b50b7d" providerId="LiveId" clId="{8386528D-07E0-4E16-B585-FDF52C4BC6B7}" dt="2019-10-25T02:04:07.910" v="143"/>
          <ac:spMkLst>
            <pc:docMk/>
            <pc:sldMasterMk cId="0" sldId="2147483648"/>
            <ac:spMk id="9" creationId="{0434D4C5-9A9D-44E1-8E49-B6C179C6A2DF}"/>
          </ac:spMkLst>
        </pc:spChg>
        <pc:picChg chg="del">
          <ac:chgData name="Champake Mendis" userId="3a0159c4f0b50b7d" providerId="LiveId" clId="{8386528D-07E0-4E16-B585-FDF52C4BC6B7}" dt="2019-10-25T02:04:04.419" v="141" actId="478"/>
          <ac:picMkLst>
            <pc:docMk/>
            <pc:sldMasterMk cId="0" sldId="2147483648"/>
            <ac:picMk id="3" creationId="{00000000-0000-0000-0000-000000000000}"/>
          </ac:picMkLst>
        </pc:picChg>
        <pc:picChg chg="del">
          <ac:chgData name="Champake Mendis" userId="3a0159c4f0b50b7d" providerId="LiveId" clId="{8386528D-07E0-4E16-B585-FDF52C4BC6B7}" dt="2019-10-25T02:04:06.643" v="142" actId="478"/>
          <ac:picMkLst>
            <pc:docMk/>
            <pc:sldMasterMk cId="0" sldId="2147483648"/>
            <ac:picMk id="4" creationId="{00000000-0000-0000-0000-000000000000}"/>
          </ac:picMkLst>
        </pc:picChg>
        <pc:picChg chg="add mod">
          <ac:chgData name="Champake Mendis" userId="3a0159c4f0b50b7d" providerId="LiveId" clId="{8386528D-07E0-4E16-B585-FDF52C4BC6B7}" dt="2019-10-25T02:04:34.443" v="193" actId="1076"/>
          <ac:picMkLst>
            <pc:docMk/>
            <pc:sldMasterMk cId="0" sldId="2147483648"/>
            <ac:picMk id="7" creationId="{EFDA89D4-4AFC-45AB-BACD-9C6DE525E687}"/>
          </ac:picMkLst>
        </pc:picChg>
        <pc:picChg chg="add mod">
          <ac:chgData name="Champake Mendis" userId="3a0159c4f0b50b7d" providerId="LiveId" clId="{8386528D-07E0-4E16-B585-FDF52C4BC6B7}" dt="2019-10-25T02:04:34.443" v="193" actId="1076"/>
          <ac:picMkLst>
            <pc:docMk/>
            <pc:sldMasterMk cId="0" sldId="2147483648"/>
            <ac:picMk id="8" creationId="{51B63A37-3F08-4CD3-A394-3A267B39E85C}"/>
          </ac:picMkLst>
        </pc:picChg>
        <pc:sldLayoutChg chg="addSp delSp modSp">
          <pc:chgData name="Champake Mendis" userId="3a0159c4f0b50b7d" providerId="LiveId" clId="{8386528D-07E0-4E16-B585-FDF52C4BC6B7}" dt="2019-10-25T01:54:45.068" v="10" actId="1076"/>
          <pc:sldLayoutMkLst>
            <pc:docMk/>
            <pc:sldMasterMk cId="0" sldId="2147483648"/>
            <pc:sldLayoutMk cId="0" sldId="2147483649"/>
          </pc:sldLayoutMkLst>
          <pc:spChg chg="add mod">
            <ac:chgData name="Champake Mendis" userId="3a0159c4f0b50b7d" providerId="LiveId" clId="{8386528D-07E0-4E16-B585-FDF52C4BC6B7}" dt="2019-10-25T01:54:45.068" v="10" actId="1076"/>
            <ac:spMkLst>
              <pc:docMk/>
              <pc:sldMasterMk cId="0" sldId="2147483648"/>
              <pc:sldLayoutMk cId="0" sldId="2147483649"/>
              <ac:spMk id="2" creationId="{5EBF7380-A570-4C0F-9B5C-A5756A666066}"/>
            </ac:spMkLst>
          </pc:spChg>
          <pc:picChg chg="add mod">
            <ac:chgData name="Champake Mendis" userId="3a0159c4f0b50b7d" providerId="LiveId" clId="{8386528D-07E0-4E16-B585-FDF52C4BC6B7}" dt="2019-10-25T01:53:36.085" v="4" actId="1076"/>
            <ac:picMkLst>
              <pc:docMk/>
              <pc:sldMasterMk cId="0" sldId="2147483648"/>
              <pc:sldLayoutMk cId="0" sldId="2147483649"/>
              <ac:picMk id="8" creationId="{76079BEF-BCA6-4527-A7EF-3510FFB27E0E}"/>
            </ac:picMkLst>
          </pc:picChg>
          <pc:picChg chg="add mod">
            <ac:chgData name="Champake Mendis" userId="3a0159c4f0b50b7d" providerId="LiveId" clId="{8386528D-07E0-4E16-B585-FDF52C4BC6B7}" dt="2019-10-25T01:53:53.100" v="7" actId="1076"/>
            <ac:picMkLst>
              <pc:docMk/>
              <pc:sldMasterMk cId="0" sldId="2147483648"/>
              <pc:sldLayoutMk cId="0" sldId="2147483649"/>
              <ac:picMk id="9" creationId="{1D327BD8-ECB4-4358-AFFF-0C07315FA8FC}"/>
            </ac:picMkLst>
          </pc:picChg>
          <pc:picChg chg="del">
            <ac:chgData name="Champake Mendis" userId="3a0159c4f0b50b7d" providerId="LiveId" clId="{8386528D-07E0-4E16-B585-FDF52C4BC6B7}" dt="2019-10-25T01:53:31.983" v="2" actId="478"/>
            <ac:picMkLst>
              <pc:docMk/>
              <pc:sldMasterMk cId="0" sldId="2147483648"/>
              <pc:sldLayoutMk cId="0" sldId="2147483649"/>
              <ac:picMk id="15" creationId="{00000000-0000-0000-0000-000000000000}"/>
            </ac:picMkLst>
          </pc:picChg>
          <pc:picChg chg="del">
            <ac:chgData name="Champake Mendis" userId="3a0159c4f0b50b7d" providerId="LiveId" clId="{8386528D-07E0-4E16-B585-FDF52C4BC6B7}" dt="2019-10-25T01:54:39.636" v="8" actId="478"/>
            <ac:picMkLst>
              <pc:docMk/>
              <pc:sldMasterMk cId="0" sldId="2147483648"/>
              <pc:sldLayoutMk cId="0" sldId="2147483649"/>
              <ac:picMk id="17" creationId="{00000000-0000-0000-0000-000000000000}"/>
            </ac:picMkLst>
          </pc:picChg>
        </pc:sldLayoutChg>
        <pc:sldLayoutChg chg="addSp delSp modSp">
          <pc:chgData name="Champake Mendis" userId="3a0159c4f0b50b7d" providerId="LiveId" clId="{8386528D-07E0-4E16-B585-FDF52C4BC6B7}" dt="2019-10-25T02:07:27.921" v="248" actId="1038"/>
          <pc:sldLayoutMkLst>
            <pc:docMk/>
            <pc:sldMasterMk cId="0" sldId="2147483648"/>
            <pc:sldLayoutMk cId="0" sldId="2147483655"/>
          </pc:sldLayoutMkLst>
          <pc:spChg chg="add mod">
            <ac:chgData name="Champake Mendis" userId="3a0159c4f0b50b7d" providerId="LiveId" clId="{8386528D-07E0-4E16-B585-FDF52C4BC6B7}" dt="2019-10-25T02:07:17.512" v="213" actId="1076"/>
            <ac:spMkLst>
              <pc:docMk/>
              <pc:sldMasterMk cId="0" sldId="2147483648"/>
              <pc:sldLayoutMk cId="0" sldId="2147483655"/>
              <ac:spMk id="10" creationId="{BD73766E-6D20-4660-9D7C-97C764E2F37A}"/>
            </ac:spMkLst>
          </pc:spChg>
          <pc:picChg chg="add mod">
            <ac:chgData name="Champake Mendis" userId="3a0159c4f0b50b7d" providerId="LiveId" clId="{8386528D-07E0-4E16-B585-FDF52C4BC6B7}" dt="2019-10-25T02:06:44.001" v="208" actId="1076"/>
            <ac:picMkLst>
              <pc:docMk/>
              <pc:sldMasterMk cId="0" sldId="2147483648"/>
              <pc:sldLayoutMk cId="0" sldId="2147483655"/>
              <ac:picMk id="8" creationId="{E314A5C1-93A6-4382-9D4B-4B108C1CDAF0}"/>
            </ac:picMkLst>
          </pc:picChg>
          <pc:picChg chg="add mod">
            <ac:chgData name="Champake Mendis" userId="3a0159c4f0b50b7d" providerId="LiveId" clId="{8386528D-07E0-4E16-B585-FDF52C4BC6B7}" dt="2019-10-25T02:07:27.921" v="248" actId="1038"/>
            <ac:picMkLst>
              <pc:docMk/>
              <pc:sldMasterMk cId="0" sldId="2147483648"/>
              <pc:sldLayoutMk cId="0" sldId="2147483655"/>
              <ac:picMk id="9" creationId="{0277B398-AEC2-465C-A2CA-02D8D4C9710F}"/>
            </ac:picMkLst>
          </pc:picChg>
          <pc:picChg chg="del mod">
            <ac:chgData name="Champake Mendis" userId="3a0159c4f0b50b7d" providerId="LiveId" clId="{8386528D-07E0-4E16-B585-FDF52C4BC6B7}" dt="2019-10-25T02:05:02.707" v="197" actId="478"/>
            <ac:picMkLst>
              <pc:docMk/>
              <pc:sldMasterMk cId="0" sldId="2147483648"/>
              <pc:sldLayoutMk cId="0" sldId="2147483655"/>
              <ac:picMk id="75" creationId="{00000000-0000-0000-0000-000000000000}"/>
            </ac:picMkLst>
          </pc:picChg>
          <pc:picChg chg="del">
            <ac:chgData name="Champake Mendis" userId="3a0159c4f0b50b7d" providerId="LiveId" clId="{8386528D-07E0-4E16-B585-FDF52C4BC6B7}" dt="2019-10-25T02:05:06.282" v="198" actId="478"/>
            <ac:picMkLst>
              <pc:docMk/>
              <pc:sldMasterMk cId="0" sldId="2147483648"/>
              <pc:sldLayoutMk cId="0" sldId="2147483655"/>
              <ac:picMk id="76" creationId="{00000000-0000-0000-0000-000000000000}"/>
            </ac:picMkLst>
          </pc:picChg>
        </pc:sldLayoutChg>
        <pc:sldLayoutChg chg="addSp delSp modSp">
          <pc:chgData name="Champake Mendis" userId="3a0159c4f0b50b7d" providerId="LiveId" clId="{8386528D-07E0-4E16-B585-FDF52C4BC6B7}" dt="2019-10-25T02:05:49.658" v="204" actId="1076"/>
          <pc:sldLayoutMkLst>
            <pc:docMk/>
            <pc:sldMasterMk cId="0" sldId="2147483648"/>
            <pc:sldLayoutMk cId="0" sldId="2147483657"/>
          </pc:sldLayoutMkLst>
          <pc:spChg chg="add">
            <ac:chgData name="Champake Mendis" userId="3a0159c4f0b50b7d" providerId="LiveId" clId="{8386528D-07E0-4E16-B585-FDF52C4BC6B7}" dt="2019-10-25T02:05:38.445" v="201"/>
            <ac:spMkLst>
              <pc:docMk/>
              <pc:sldMasterMk cId="0" sldId="2147483648"/>
              <pc:sldLayoutMk cId="0" sldId="2147483657"/>
              <ac:spMk id="7" creationId="{4270477D-9C2A-41EE-B832-74815CF78D20}"/>
            </ac:spMkLst>
          </pc:spChg>
          <pc:picChg chg="add mod">
            <ac:chgData name="Champake Mendis" userId="3a0159c4f0b50b7d" providerId="LiveId" clId="{8386528D-07E0-4E16-B585-FDF52C4BC6B7}" dt="2019-10-25T02:05:49.658" v="204" actId="1076"/>
            <ac:picMkLst>
              <pc:docMk/>
              <pc:sldMasterMk cId="0" sldId="2147483648"/>
              <pc:sldLayoutMk cId="0" sldId="2147483657"/>
              <ac:picMk id="5" creationId="{D32DA891-4F40-4DE5-86A8-AEDCA7DBF1E5}"/>
            </ac:picMkLst>
          </pc:picChg>
          <pc:picChg chg="add mod">
            <ac:chgData name="Champake Mendis" userId="3a0159c4f0b50b7d" providerId="LiveId" clId="{8386528D-07E0-4E16-B585-FDF52C4BC6B7}" dt="2019-10-25T02:05:49.658" v="204" actId="1076"/>
            <ac:picMkLst>
              <pc:docMk/>
              <pc:sldMasterMk cId="0" sldId="2147483648"/>
              <pc:sldLayoutMk cId="0" sldId="2147483657"/>
              <ac:picMk id="6" creationId="{19B137D6-5C93-40E2-B0C4-728671631E4F}"/>
            </ac:picMkLst>
          </pc:picChg>
          <pc:picChg chg="del">
            <ac:chgData name="Champake Mendis" userId="3a0159c4f0b50b7d" providerId="LiveId" clId="{8386528D-07E0-4E16-B585-FDF52C4BC6B7}" dt="2019-10-25T02:05:41.610" v="202" actId="478"/>
            <ac:picMkLst>
              <pc:docMk/>
              <pc:sldMasterMk cId="0" sldId="2147483648"/>
              <pc:sldLayoutMk cId="0" sldId="2147483657"/>
              <ac:picMk id="95" creationId="{00000000-0000-0000-0000-000000000000}"/>
            </ac:picMkLst>
          </pc:picChg>
          <pc:picChg chg="del">
            <ac:chgData name="Champake Mendis" userId="3a0159c4f0b50b7d" providerId="LiveId" clId="{8386528D-07E0-4E16-B585-FDF52C4BC6B7}" dt="2019-10-25T02:05:43.826" v="203" actId="478"/>
            <ac:picMkLst>
              <pc:docMk/>
              <pc:sldMasterMk cId="0" sldId="2147483648"/>
              <pc:sldLayoutMk cId="0" sldId="2147483657"/>
              <ac:picMk id="96" creationId="{00000000-0000-0000-0000-000000000000}"/>
            </ac:picMkLst>
          </pc:picChg>
        </pc:sldLayoutChg>
        <pc:sldLayoutChg chg="del">
          <pc:chgData name="Champake Mendis" userId="3a0159c4f0b50b7d" providerId="LiveId" clId="{8386528D-07E0-4E16-B585-FDF52C4BC6B7}" dt="2019-10-25T02:05:27.390" v="200" actId="2696"/>
          <pc:sldLayoutMkLst>
            <pc:docMk/>
            <pc:sldMasterMk cId="0" sldId="2147483648"/>
            <pc:sldLayoutMk cId="83535498" sldId="2147483659"/>
          </pc:sldLayoutMkLst>
        </pc:sldLayoutChg>
      </pc:sldMasterChg>
    </pc:docChg>
  </pc:docChgLst>
  <pc:docChgLst>
    <pc:chgData name="Champake Mendis" userId="3a0159c4f0b50b7d" providerId="LiveId" clId="{7C8D6325-1E9C-7641-8719-5D428A7CB56C}"/>
    <pc:docChg chg="undo custSel addSld delSld modSld sldOrd">
      <pc:chgData name="Champake Mendis" userId="3a0159c4f0b50b7d" providerId="LiveId" clId="{7C8D6325-1E9C-7641-8719-5D428A7CB56C}" dt="2019-10-24T13:36:58.611" v="884" actId="1076"/>
      <pc:docMkLst>
        <pc:docMk/>
      </pc:docMkLst>
      <pc:sldChg chg="modSp">
        <pc:chgData name="Champake Mendis" userId="3a0159c4f0b50b7d" providerId="LiveId" clId="{7C8D6325-1E9C-7641-8719-5D428A7CB56C}" dt="2019-10-24T12:47:22.360" v="5" actId="20577"/>
        <pc:sldMkLst>
          <pc:docMk/>
          <pc:sldMk cId="0" sldId="257"/>
        </pc:sldMkLst>
        <pc:spChg chg="mod">
          <ac:chgData name="Champake Mendis" userId="3a0159c4f0b50b7d" providerId="LiveId" clId="{7C8D6325-1E9C-7641-8719-5D428A7CB56C}" dt="2019-10-24T12:47:22.360" v="5" actId="20577"/>
          <ac:spMkLst>
            <pc:docMk/>
            <pc:sldMk cId="0" sldId="257"/>
            <ac:spMk id="146" creationId="{00000000-0000-0000-0000-000000000000}"/>
          </ac:spMkLst>
        </pc:spChg>
      </pc:sldChg>
      <pc:sldChg chg="addSp modSp">
        <pc:chgData name="Champake Mendis" userId="3a0159c4f0b50b7d" providerId="LiveId" clId="{7C8D6325-1E9C-7641-8719-5D428A7CB56C}" dt="2019-10-24T13:14:03.716" v="80" actId="1076"/>
        <pc:sldMkLst>
          <pc:docMk/>
          <pc:sldMk cId="2242974801" sldId="259"/>
        </pc:sldMkLst>
        <pc:spChg chg="mod">
          <ac:chgData name="Champake Mendis" userId="3a0159c4f0b50b7d" providerId="LiveId" clId="{7C8D6325-1E9C-7641-8719-5D428A7CB56C}" dt="2019-10-24T13:02:25.812" v="30" actId="20577"/>
          <ac:spMkLst>
            <pc:docMk/>
            <pc:sldMk cId="2242974801" sldId="259"/>
            <ac:spMk id="146" creationId="{00000000-0000-0000-0000-000000000000}"/>
          </ac:spMkLst>
        </pc:spChg>
        <pc:spChg chg="mod">
          <ac:chgData name="Champake Mendis" userId="3a0159c4f0b50b7d" providerId="LiveId" clId="{7C8D6325-1E9C-7641-8719-5D428A7CB56C}" dt="2019-10-24T13:13:29.664" v="71" actId="1076"/>
          <ac:spMkLst>
            <pc:docMk/>
            <pc:sldMk cId="2242974801" sldId="259"/>
            <ac:spMk id="148" creationId="{00000000-0000-0000-0000-000000000000}"/>
          </ac:spMkLst>
        </pc:spChg>
        <pc:picChg chg="mod">
          <ac:chgData name="Champake Mendis" userId="3a0159c4f0b50b7d" providerId="LiveId" clId="{7C8D6325-1E9C-7641-8719-5D428A7CB56C}" dt="2019-10-24T13:14:03.716" v="80" actId="1076"/>
          <ac:picMkLst>
            <pc:docMk/>
            <pc:sldMk cId="2242974801" sldId="259"/>
            <ac:picMk id="12" creationId="{4D6CBFC6-1EEE-43CB-B375-4C385D650DA8}"/>
          </ac:picMkLst>
        </pc:picChg>
        <pc:picChg chg="add mod">
          <ac:chgData name="Champake Mendis" userId="3a0159c4f0b50b7d" providerId="LiveId" clId="{7C8D6325-1E9C-7641-8719-5D428A7CB56C}" dt="2019-10-24T13:14:02.804" v="79" actId="1076"/>
          <ac:picMkLst>
            <pc:docMk/>
            <pc:sldMk cId="2242974801" sldId="259"/>
            <ac:picMk id="1026" creationId="{FF7A55C5-733F-9740-9AAA-40762E138247}"/>
          </ac:picMkLst>
        </pc:picChg>
      </pc:sldChg>
      <pc:sldChg chg="addSp delSp modSp add ord">
        <pc:chgData name="Champake Mendis" userId="3a0159c4f0b50b7d" providerId="LiveId" clId="{7C8D6325-1E9C-7641-8719-5D428A7CB56C}" dt="2019-10-24T13:32:44.613" v="864" actId="20577"/>
        <pc:sldMkLst>
          <pc:docMk/>
          <pc:sldMk cId="132289488" sldId="266"/>
        </pc:sldMkLst>
        <pc:spChg chg="add del mod">
          <ac:chgData name="Champake Mendis" userId="3a0159c4f0b50b7d" providerId="LiveId" clId="{7C8D6325-1E9C-7641-8719-5D428A7CB56C}" dt="2019-10-24T13:16:08.310" v="207" actId="478"/>
          <ac:spMkLst>
            <pc:docMk/>
            <pc:sldMk cId="132289488" sldId="266"/>
            <ac:spMk id="3" creationId="{1D04A55A-96A6-C34B-B2BF-530160D9A85B}"/>
          </ac:spMkLst>
        </pc:spChg>
        <pc:spChg chg="add del mod">
          <ac:chgData name="Champake Mendis" userId="3a0159c4f0b50b7d" providerId="LiveId" clId="{7C8D6325-1E9C-7641-8719-5D428A7CB56C}" dt="2019-10-24T13:30:51.544" v="792" actId="478"/>
          <ac:spMkLst>
            <pc:docMk/>
            <pc:sldMk cId="132289488" sldId="266"/>
            <ac:spMk id="6" creationId="{22741E2E-6220-A84C-917E-D70D22E0520E}"/>
          </ac:spMkLst>
        </pc:spChg>
        <pc:spChg chg="add del mod">
          <ac:chgData name="Champake Mendis" userId="3a0159c4f0b50b7d" providerId="LiveId" clId="{7C8D6325-1E9C-7641-8719-5D428A7CB56C}" dt="2019-10-24T13:31:53.589" v="797" actId="478"/>
          <ac:spMkLst>
            <pc:docMk/>
            <pc:sldMk cId="132289488" sldId="266"/>
            <ac:spMk id="9" creationId="{FC621B21-F11E-9C4C-B735-C2D929F8CDCC}"/>
          </ac:spMkLst>
        </pc:spChg>
        <pc:spChg chg="add mod">
          <ac:chgData name="Champake Mendis" userId="3a0159c4f0b50b7d" providerId="LiveId" clId="{7C8D6325-1E9C-7641-8719-5D428A7CB56C}" dt="2019-10-24T13:32:44.613" v="864" actId="20577"/>
          <ac:spMkLst>
            <pc:docMk/>
            <pc:sldMk cId="132289488" sldId="266"/>
            <ac:spMk id="13" creationId="{862936AB-1423-A440-B1AA-72945CA433E0}"/>
          </ac:spMkLst>
        </pc:spChg>
        <pc:spChg chg="mod">
          <ac:chgData name="Champake Mendis" userId="3a0159c4f0b50b7d" providerId="LiveId" clId="{7C8D6325-1E9C-7641-8719-5D428A7CB56C}" dt="2019-10-24T13:15:19.489" v="126" actId="20577"/>
          <ac:spMkLst>
            <pc:docMk/>
            <pc:sldMk cId="132289488" sldId="266"/>
            <ac:spMk id="142" creationId="{00000000-0000-0000-0000-000000000000}"/>
          </ac:spMkLst>
        </pc:spChg>
        <pc:spChg chg="del">
          <ac:chgData name="Champake Mendis" userId="3a0159c4f0b50b7d" providerId="LiveId" clId="{7C8D6325-1E9C-7641-8719-5D428A7CB56C}" dt="2019-10-24T13:16:00.350" v="205" actId="478"/>
          <ac:spMkLst>
            <pc:docMk/>
            <pc:sldMk cId="132289488" sldId="266"/>
            <ac:spMk id="143" creationId="{00000000-0000-0000-0000-000000000000}"/>
          </ac:spMkLst>
        </pc:spChg>
        <pc:spChg chg="mod">
          <ac:chgData name="Champake Mendis" userId="3a0159c4f0b50b7d" providerId="LiveId" clId="{7C8D6325-1E9C-7641-8719-5D428A7CB56C}" dt="2019-10-24T13:30:56.810" v="793" actId="1076"/>
          <ac:spMkLst>
            <pc:docMk/>
            <pc:sldMk cId="132289488" sldId="266"/>
            <ac:spMk id="144" creationId="{00000000-0000-0000-0000-000000000000}"/>
          </ac:spMkLst>
        </pc:spChg>
        <pc:picChg chg="add mod">
          <ac:chgData name="Champake Mendis" userId="3a0159c4f0b50b7d" providerId="LiveId" clId="{7C8D6325-1E9C-7641-8719-5D428A7CB56C}" dt="2019-10-24T13:30:59.654" v="794" actId="1076"/>
          <ac:picMkLst>
            <pc:docMk/>
            <pc:sldMk cId="132289488" sldId="266"/>
            <ac:picMk id="5" creationId="{D7FA5876-6300-9849-BE58-06AB4823D14F}"/>
          </ac:picMkLst>
        </pc:picChg>
        <pc:picChg chg="add mod">
          <ac:chgData name="Champake Mendis" userId="3a0159c4f0b50b7d" providerId="LiveId" clId="{7C8D6325-1E9C-7641-8719-5D428A7CB56C}" dt="2019-10-24T13:32:01.240" v="799" actId="1076"/>
          <ac:picMkLst>
            <pc:docMk/>
            <pc:sldMk cId="132289488" sldId="266"/>
            <ac:picMk id="8" creationId="{5E0B2ECC-BFD3-1F4D-8DA2-7C8E5837F1D7}"/>
          </ac:picMkLst>
        </pc:picChg>
      </pc:sldChg>
      <pc:sldChg chg="addSp delSp modSp add">
        <pc:chgData name="Champake Mendis" userId="3a0159c4f0b50b7d" providerId="LiveId" clId="{7C8D6325-1E9C-7641-8719-5D428A7CB56C}" dt="2019-10-24T13:35:40.678" v="866" actId="1076"/>
        <pc:sldMkLst>
          <pc:docMk/>
          <pc:sldMk cId="3087676896" sldId="272"/>
        </pc:sldMkLst>
        <pc:spChg chg="add del mod">
          <ac:chgData name="Champake Mendis" userId="3a0159c4f0b50b7d" providerId="LiveId" clId="{7C8D6325-1E9C-7641-8719-5D428A7CB56C}" dt="2019-10-24T13:20:47.824" v="226" actId="478"/>
          <ac:spMkLst>
            <pc:docMk/>
            <pc:sldMk cId="3087676896" sldId="272"/>
            <ac:spMk id="4" creationId="{107AEFE9-EB0C-C948-A9E3-48CE0582DF5E}"/>
          </ac:spMkLst>
        </pc:spChg>
        <pc:spChg chg="mod">
          <ac:chgData name="Champake Mendis" userId="3a0159c4f0b50b7d" providerId="LiveId" clId="{7C8D6325-1E9C-7641-8719-5D428A7CB56C}" dt="2019-10-24T13:21:55.770" v="271" actId="20577"/>
          <ac:spMkLst>
            <pc:docMk/>
            <pc:sldMk cId="3087676896" sldId="272"/>
            <ac:spMk id="146" creationId="{00000000-0000-0000-0000-000000000000}"/>
          </ac:spMkLst>
        </pc:spChg>
        <pc:spChg chg="mod">
          <ac:chgData name="Champake Mendis" userId="3a0159c4f0b50b7d" providerId="LiveId" clId="{7C8D6325-1E9C-7641-8719-5D428A7CB56C}" dt="2019-10-24T13:20:30.543" v="222" actId="6549"/>
          <ac:spMkLst>
            <pc:docMk/>
            <pc:sldMk cId="3087676896" sldId="272"/>
            <ac:spMk id="148" creationId="{00000000-0000-0000-0000-000000000000}"/>
          </ac:spMkLst>
        </pc:spChg>
        <pc:picChg chg="del">
          <ac:chgData name="Champake Mendis" userId="3a0159c4f0b50b7d" providerId="LiveId" clId="{7C8D6325-1E9C-7641-8719-5D428A7CB56C}" dt="2019-10-24T13:20:49.851" v="227" actId="478"/>
          <ac:picMkLst>
            <pc:docMk/>
            <pc:sldMk cId="3087676896" sldId="272"/>
            <ac:picMk id="2" creationId="{7400ECA2-3741-DB46-915B-4D108265D74D}"/>
          </ac:picMkLst>
        </pc:picChg>
        <pc:picChg chg="add mod">
          <ac:chgData name="Champake Mendis" userId="3a0159c4f0b50b7d" providerId="LiveId" clId="{7C8D6325-1E9C-7641-8719-5D428A7CB56C}" dt="2019-10-24T13:35:40.678" v="866" actId="1076"/>
          <ac:picMkLst>
            <pc:docMk/>
            <pc:sldMk cId="3087676896" sldId="272"/>
            <ac:picMk id="8" creationId="{784858A2-0EC4-9E49-961D-FEEC1944F85D}"/>
          </ac:picMkLst>
        </pc:picChg>
        <pc:picChg chg="add del">
          <ac:chgData name="Champake Mendis" userId="3a0159c4f0b50b7d" providerId="LiveId" clId="{7C8D6325-1E9C-7641-8719-5D428A7CB56C}" dt="2019-10-24T13:20:47.824" v="226" actId="478"/>
          <ac:picMkLst>
            <pc:docMk/>
            <pc:sldMk cId="3087676896" sldId="272"/>
            <ac:picMk id="12" creationId="{4D6CBFC6-1EEE-43CB-B375-4C385D650DA8}"/>
          </ac:picMkLst>
        </pc:picChg>
      </pc:sldChg>
      <pc:sldChg chg="addSp delSp modSp add">
        <pc:chgData name="Champake Mendis" userId="3a0159c4f0b50b7d" providerId="LiveId" clId="{7C8D6325-1E9C-7641-8719-5D428A7CB56C}" dt="2019-10-24T13:22:58.456" v="283" actId="20577"/>
        <pc:sldMkLst>
          <pc:docMk/>
          <pc:sldMk cId="1209610948" sldId="273"/>
        </pc:sldMkLst>
        <pc:spChg chg="mod">
          <ac:chgData name="Champake Mendis" userId="3a0159c4f0b50b7d" providerId="LiveId" clId="{7C8D6325-1E9C-7641-8719-5D428A7CB56C}" dt="2019-10-24T13:22:58.456" v="283" actId="20577"/>
          <ac:spMkLst>
            <pc:docMk/>
            <pc:sldMk cId="1209610948" sldId="273"/>
            <ac:spMk id="148" creationId="{00000000-0000-0000-0000-000000000000}"/>
          </ac:spMkLst>
        </pc:spChg>
        <pc:picChg chg="add mod">
          <ac:chgData name="Champake Mendis" userId="3a0159c4f0b50b7d" providerId="LiveId" clId="{7C8D6325-1E9C-7641-8719-5D428A7CB56C}" dt="2019-10-24T13:22:23.689" v="277" actId="1076"/>
          <ac:picMkLst>
            <pc:docMk/>
            <pc:sldMk cId="1209610948" sldId="273"/>
            <ac:picMk id="6" creationId="{0A66E911-15CF-7C48-8C4B-6C286BB7A8B2}"/>
          </ac:picMkLst>
        </pc:picChg>
        <pc:picChg chg="del">
          <ac:chgData name="Champake Mendis" userId="3a0159c4f0b50b7d" providerId="LiveId" clId="{7C8D6325-1E9C-7641-8719-5D428A7CB56C}" dt="2019-10-24T13:22:13.225" v="274" actId="478"/>
          <ac:picMkLst>
            <pc:docMk/>
            <pc:sldMk cId="1209610948" sldId="273"/>
            <ac:picMk id="8" creationId="{784858A2-0EC4-9E49-961D-FEEC1944F85D}"/>
          </ac:picMkLst>
        </pc:picChg>
      </pc:sldChg>
      <pc:sldChg chg="addSp delSp modSp add ord">
        <pc:chgData name="Champake Mendis" userId="3a0159c4f0b50b7d" providerId="LiveId" clId="{7C8D6325-1E9C-7641-8719-5D428A7CB56C}" dt="2019-10-24T13:36:58.611" v="884" actId="1076"/>
        <pc:sldMkLst>
          <pc:docMk/>
          <pc:sldMk cId="662701678" sldId="274"/>
        </pc:sldMkLst>
        <pc:spChg chg="mod">
          <ac:chgData name="Champake Mendis" userId="3a0159c4f0b50b7d" providerId="LiveId" clId="{7C8D6325-1E9C-7641-8719-5D428A7CB56C}" dt="2019-10-24T13:29:05.677" v="783" actId="20577"/>
          <ac:spMkLst>
            <pc:docMk/>
            <pc:sldMk cId="662701678" sldId="274"/>
            <ac:spMk id="146" creationId="{00000000-0000-0000-0000-000000000000}"/>
          </ac:spMkLst>
        </pc:spChg>
        <pc:spChg chg="mod">
          <ac:chgData name="Champake Mendis" userId="3a0159c4f0b50b7d" providerId="LiveId" clId="{7C8D6325-1E9C-7641-8719-5D428A7CB56C}" dt="2019-10-24T13:27:28.447" v="632" actId="6549"/>
          <ac:spMkLst>
            <pc:docMk/>
            <pc:sldMk cId="662701678" sldId="274"/>
            <ac:spMk id="148" creationId="{00000000-0000-0000-0000-000000000000}"/>
          </ac:spMkLst>
        </pc:spChg>
        <pc:picChg chg="del">
          <ac:chgData name="Champake Mendis" userId="3a0159c4f0b50b7d" providerId="LiveId" clId="{7C8D6325-1E9C-7641-8719-5D428A7CB56C}" dt="2019-10-24T13:26:26.735" v="584" actId="478"/>
          <ac:picMkLst>
            <pc:docMk/>
            <pc:sldMk cId="662701678" sldId="274"/>
            <ac:picMk id="2" creationId="{7400ECA2-3741-DB46-915B-4D108265D74D}"/>
          </ac:picMkLst>
        </pc:picChg>
        <pc:picChg chg="add mod">
          <ac:chgData name="Champake Mendis" userId="3a0159c4f0b50b7d" providerId="LiveId" clId="{7C8D6325-1E9C-7641-8719-5D428A7CB56C}" dt="2019-10-24T13:36:58.611" v="884" actId="1076"/>
          <ac:picMkLst>
            <pc:docMk/>
            <pc:sldMk cId="662701678" sldId="274"/>
            <ac:picMk id="6" creationId="{21A96C69-90D1-C54F-9DC1-C214D99E8650}"/>
          </ac:picMkLst>
        </pc:picChg>
      </pc:sldChg>
      <pc:sldChg chg="addSp delSp modSp add ord">
        <pc:chgData name="Champake Mendis" userId="3a0159c4f0b50b7d" providerId="LiveId" clId="{7C8D6325-1E9C-7641-8719-5D428A7CB56C}" dt="2019-10-24T13:36:21.674" v="874" actId="1076"/>
        <pc:sldMkLst>
          <pc:docMk/>
          <pc:sldMk cId="831014801" sldId="275"/>
        </pc:sldMkLst>
        <pc:spChg chg="mod">
          <ac:chgData name="Champake Mendis" userId="3a0159c4f0b50b7d" providerId="LiveId" clId="{7C8D6325-1E9C-7641-8719-5D428A7CB56C}" dt="2019-10-24T13:25:59.181" v="581" actId="20577"/>
          <ac:spMkLst>
            <pc:docMk/>
            <pc:sldMk cId="831014801" sldId="275"/>
            <ac:spMk id="146" creationId="{00000000-0000-0000-0000-000000000000}"/>
          </ac:spMkLst>
        </pc:spChg>
        <pc:spChg chg="mod">
          <ac:chgData name="Champake Mendis" userId="3a0159c4f0b50b7d" providerId="LiveId" clId="{7C8D6325-1E9C-7641-8719-5D428A7CB56C}" dt="2019-10-24T13:25:09.795" v="418" actId="20577"/>
          <ac:spMkLst>
            <pc:docMk/>
            <pc:sldMk cId="831014801" sldId="275"/>
            <ac:spMk id="148" creationId="{00000000-0000-0000-0000-000000000000}"/>
          </ac:spMkLst>
        </pc:spChg>
        <pc:picChg chg="del">
          <ac:chgData name="Champake Mendis" userId="3a0159c4f0b50b7d" providerId="LiveId" clId="{7C8D6325-1E9C-7641-8719-5D428A7CB56C}" dt="2019-10-24T13:24:52.100" v="402" actId="478"/>
          <ac:picMkLst>
            <pc:docMk/>
            <pc:sldMk cId="831014801" sldId="275"/>
            <ac:picMk id="2" creationId="{7400ECA2-3741-DB46-915B-4D108265D74D}"/>
          </ac:picMkLst>
        </pc:picChg>
        <pc:picChg chg="add mod">
          <ac:chgData name="Champake Mendis" userId="3a0159c4f0b50b7d" providerId="LiveId" clId="{7C8D6325-1E9C-7641-8719-5D428A7CB56C}" dt="2019-10-24T13:36:21.674" v="874" actId="1076"/>
          <ac:picMkLst>
            <pc:docMk/>
            <pc:sldMk cId="831014801" sldId="275"/>
            <ac:picMk id="6" creationId="{A8DE93A8-5674-CB4C-B010-07EB064E416A}"/>
          </ac:picMkLst>
        </pc:picChg>
      </pc:sldChg>
      <pc:sldChg chg="addSp delSp modSp add ord">
        <pc:chgData name="Champake Mendis" userId="3a0159c4f0b50b7d" providerId="LiveId" clId="{7C8D6325-1E9C-7641-8719-5D428A7CB56C}" dt="2019-10-24T13:36:42.623" v="880" actId="14100"/>
        <pc:sldMkLst>
          <pc:docMk/>
          <pc:sldMk cId="1320312243" sldId="276"/>
        </pc:sldMkLst>
        <pc:spChg chg="mod">
          <ac:chgData name="Champake Mendis" userId="3a0159c4f0b50b7d" providerId="LiveId" clId="{7C8D6325-1E9C-7641-8719-5D428A7CB56C}" dt="2019-10-24T13:24:34.181" v="399" actId="20577"/>
          <ac:spMkLst>
            <pc:docMk/>
            <pc:sldMk cId="1320312243" sldId="276"/>
            <ac:spMk id="146" creationId="{00000000-0000-0000-0000-000000000000}"/>
          </ac:spMkLst>
        </pc:spChg>
        <pc:spChg chg="mod">
          <ac:chgData name="Champake Mendis" userId="3a0159c4f0b50b7d" providerId="LiveId" clId="{7C8D6325-1E9C-7641-8719-5D428A7CB56C}" dt="2019-10-24T13:23:53.357" v="313" actId="20577"/>
          <ac:spMkLst>
            <pc:docMk/>
            <pc:sldMk cId="1320312243" sldId="276"/>
            <ac:spMk id="148" creationId="{00000000-0000-0000-0000-000000000000}"/>
          </ac:spMkLst>
        </pc:spChg>
        <pc:picChg chg="del">
          <ac:chgData name="Champake Mendis" userId="3a0159c4f0b50b7d" providerId="LiveId" clId="{7C8D6325-1E9C-7641-8719-5D428A7CB56C}" dt="2019-10-24T13:23:34.871" v="290" actId="478"/>
          <ac:picMkLst>
            <pc:docMk/>
            <pc:sldMk cId="1320312243" sldId="276"/>
            <ac:picMk id="2" creationId="{7400ECA2-3741-DB46-915B-4D108265D74D}"/>
          </ac:picMkLst>
        </pc:picChg>
        <pc:picChg chg="add mod">
          <ac:chgData name="Champake Mendis" userId="3a0159c4f0b50b7d" providerId="LiveId" clId="{7C8D6325-1E9C-7641-8719-5D428A7CB56C}" dt="2019-10-24T13:36:42.623" v="880" actId="14100"/>
          <ac:picMkLst>
            <pc:docMk/>
            <pc:sldMk cId="1320312243" sldId="276"/>
            <ac:picMk id="6" creationId="{8D4B9D0D-A464-9C4F-B06F-995A5F7C46C6}"/>
          </ac:picMkLst>
        </pc:picChg>
      </pc:sldChg>
      <pc:sldMasterChg chg="delSldLayout">
        <pc:chgData name="Champake Mendis" userId="3a0159c4f0b50b7d" providerId="LiveId" clId="{7C8D6325-1E9C-7641-8719-5D428A7CB56C}" dt="2019-10-24T13:29:18.379" v="785" actId="2696"/>
        <pc:sldMasterMkLst>
          <pc:docMk/>
          <pc:sldMasterMk cId="0" sldId="2147483648"/>
        </pc:sldMasterMkLst>
      </pc:sldMasterChg>
    </pc:docChg>
  </pc:docChgLst>
  <pc:docChgLst>
    <pc:chgData name="Champake Mendis" userId="3a0159c4f0b50b7d" providerId="LiveId" clId="{C56E9321-3B2E-4596-8B59-11A1ADBD25E6}"/>
    <pc:docChg chg="undo redo custSel addSld delSld modSld sldOrd modMainMaster modNotesMaster">
      <pc:chgData name="Champake Mendis" userId="3a0159c4f0b50b7d" providerId="LiveId" clId="{C56E9321-3B2E-4596-8B59-11A1ADBD25E6}" dt="2020-10-07T06:52:02.177" v="1344" actId="478"/>
      <pc:docMkLst>
        <pc:docMk/>
      </pc:docMkLst>
      <pc:sldChg chg="addSp delSp modSp mod chgLayout modNotes modNotesTx">
        <pc:chgData name="Champake Mendis" userId="3a0159c4f0b50b7d" providerId="LiveId" clId="{C56E9321-3B2E-4596-8B59-11A1ADBD25E6}" dt="2020-10-07T01:38:53.291" v="1133" actId="700"/>
        <pc:sldMkLst>
          <pc:docMk/>
          <pc:sldMk cId="0" sldId="256"/>
        </pc:sldMkLst>
        <pc:spChg chg="add del mod ord">
          <ac:chgData name="Champake Mendis" userId="3a0159c4f0b50b7d" providerId="LiveId" clId="{C56E9321-3B2E-4596-8B59-11A1ADBD25E6}" dt="2020-10-07T01:38:53.291" v="1133" actId="700"/>
          <ac:spMkLst>
            <pc:docMk/>
            <pc:sldMk cId="0" sldId="256"/>
            <ac:spMk id="2" creationId="{84DBE75B-308E-4347-A025-E0918349A848}"/>
          </ac:spMkLst>
        </pc:spChg>
        <pc:spChg chg="add del mod">
          <ac:chgData name="Champake Mendis" userId="3a0159c4f0b50b7d" providerId="LiveId" clId="{C56E9321-3B2E-4596-8B59-11A1ADBD25E6}" dt="2020-09-30T00:08:02.747" v="179" actId="478"/>
          <ac:spMkLst>
            <pc:docMk/>
            <pc:sldMk cId="0" sldId="256"/>
            <ac:spMk id="5" creationId="{E505E125-5ED2-4729-9FEA-EBC6A242C19F}"/>
          </ac:spMkLst>
        </pc:spChg>
        <pc:spChg chg="add mod">
          <ac:chgData name="Champake Mendis" userId="3a0159c4f0b50b7d" providerId="LiveId" clId="{C56E9321-3B2E-4596-8B59-11A1ADBD25E6}" dt="2020-09-30T00:09:15.284" v="186" actId="1076"/>
          <ac:spMkLst>
            <pc:docMk/>
            <pc:sldMk cId="0" sldId="256"/>
            <ac:spMk id="8" creationId="{27B59C1D-4AA4-4DA1-B54A-12AEC7A07A63}"/>
          </ac:spMkLst>
        </pc:spChg>
        <pc:spChg chg="mod ord">
          <ac:chgData name="Champake Mendis" userId="3a0159c4f0b50b7d" providerId="LiveId" clId="{C56E9321-3B2E-4596-8B59-11A1ADBD25E6}" dt="2020-10-07T01:38:53.291" v="1133" actId="700"/>
          <ac:spMkLst>
            <pc:docMk/>
            <pc:sldMk cId="0" sldId="256"/>
            <ac:spMk id="142" creationId="{00000000-0000-0000-0000-000000000000}"/>
          </ac:spMkLst>
        </pc:spChg>
        <pc:spChg chg="mod ord">
          <ac:chgData name="Champake Mendis" userId="3a0159c4f0b50b7d" providerId="LiveId" clId="{C56E9321-3B2E-4596-8B59-11A1ADBD25E6}" dt="2020-10-07T01:38:53.291" v="1133" actId="700"/>
          <ac:spMkLst>
            <pc:docMk/>
            <pc:sldMk cId="0" sldId="256"/>
            <ac:spMk id="143" creationId="{00000000-0000-0000-0000-000000000000}"/>
          </ac:spMkLst>
        </pc:spChg>
        <pc:picChg chg="add del mod">
          <ac:chgData name="Champake Mendis" userId="3a0159c4f0b50b7d" providerId="LiveId" clId="{C56E9321-3B2E-4596-8B59-11A1ADBD25E6}" dt="2020-09-30T00:08:02.747" v="179" actId="478"/>
          <ac:picMkLst>
            <pc:docMk/>
            <pc:sldMk cId="0" sldId="256"/>
            <ac:picMk id="3" creationId="{0D8F239E-9343-497C-A753-F1FA5308EAE4}"/>
          </ac:picMkLst>
        </pc:picChg>
        <pc:picChg chg="del">
          <ac:chgData name="Champake Mendis" userId="3a0159c4f0b50b7d" providerId="LiveId" clId="{C56E9321-3B2E-4596-8B59-11A1ADBD25E6}" dt="2020-09-29T23:57:53.974" v="168" actId="478"/>
          <ac:picMkLst>
            <pc:docMk/>
            <pc:sldMk cId="0" sldId="256"/>
            <ac:picMk id="4" creationId="{61E0FE73-76CE-4715-A281-AEFD07011E62}"/>
          </ac:picMkLst>
        </pc:picChg>
        <pc:picChg chg="add mod">
          <ac:chgData name="Champake Mendis" userId="3a0159c4f0b50b7d" providerId="LiveId" clId="{C56E9321-3B2E-4596-8B59-11A1ADBD25E6}" dt="2020-09-30T00:08:56.054" v="183" actId="1076"/>
          <ac:picMkLst>
            <pc:docMk/>
            <pc:sldMk cId="0" sldId="256"/>
            <ac:picMk id="7" creationId="{1FC9CDD7-E131-476A-A783-0BBB52476851}"/>
          </ac:picMkLst>
        </pc:picChg>
      </pc:sldChg>
      <pc:sldChg chg="del">
        <pc:chgData name="Champake Mendis" userId="3a0159c4f0b50b7d" providerId="LiveId" clId="{C56E9321-3B2E-4596-8B59-11A1ADBD25E6}" dt="2020-09-29T23:48:00.005" v="82" actId="47"/>
        <pc:sldMkLst>
          <pc:docMk/>
          <pc:sldMk cId="0" sldId="257"/>
        </pc:sldMkLst>
      </pc:sldChg>
      <pc:sldChg chg="del">
        <pc:chgData name="Champake Mendis" userId="3a0159c4f0b50b7d" providerId="LiveId" clId="{C56E9321-3B2E-4596-8B59-11A1ADBD25E6}" dt="2020-09-29T23:47:19.700" v="65" actId="47"/>
        <pc:sldMkLst>
          <pc:docMk/>
          <pc:sldMk cId="0" sldId="258"/>
        </pc:sldMkLst>
      </pc:sldChg>
      <pc:sldChg chg="modNotes modNotesTx">
        <pc:chgData name="Champake Mendis" userId="3a0159c4f0b50b7d" providerId="LiveId" clId="{C56E9321-3B2E-4596-8B59-11A1ADBD25E6}" dt="2020-10-07T01:25:04.508" v="1131"/>
        <pc:sldMkLst>
          <pc:docMk/>
          <pc:sldMk cId="132289488" sldId="266"/>
        </pc:sldMkLst>
      </pc:sldChg>
      <pc:sldChg chg="addSp delSp modSp mod modNotes modNotesTx">
        <pc:chgData name="Champake Mendis" userId="3a0159c4f0b50b7d" providerId="LiveId" clId="{C56E9321-3B2E-4596-8B59-11A1ADBD25E6}" dt="2020-10-07T06:52:02.177" v="1344" actId="478"/>
        <pc:sldMkLst>
          <pc:docMk/>
          <pc:sldMk cId="494580663" sldId="284"/>
        </pc:sldMkLst>
        <pc:spChg chg="mod">
          <ac:chgData name="Champake Mendis" userId="3a0159c4f0b50b7d" providerId="LiveId" clId="{C56E9321-3B2E-4596-8B59-11A1ADBD25E6}" dt="2020-10-07T01:45:14.507" v="1249" actId="1076"/>
          <ac:spMkLst>
            <pc:docMk/>
            <pc:sldMk cId="494580663" sldId="284"/>
            <ac:spMk id="3" creationId="{00000000-0000-0000-0000-000000000000}"/>
          </ac:spMkLst>
        </pc:spChg>
        <pc:spChg chg="add del mod">
          <ac:chgData name="Champake Mendis" userId="3a0159c4f0b50b7d" providerId="LiveId" clId="{C56E9321-3B2E-4596-8B59-11A1ADBD25E6}" dt="2020-10-07T06:52:02.177" v="1344" actId="478"/>
          <ac:spMkLst>
            <pc:docMk/>
            <pc:sldMk cId="494580663" sldId="284"/>
            <ac:spMk id="9" creationId="{C4BD085A-FBFD-4366-B238-1BFC7A7A3016}"/>
          </ac:spMkLst>
        </pc:spChg>
        <pc:picChg chg="mod">
          <ac:chgData name="Champake Mendis" userId="3a0159c4f0b50b7d" providerId="LiveId" clId="{C56E9321-3B2E-4596-8B59-11A1ADBD25E6}" dt="2020-10-07T06:51:54.447" v="1343" actId="1440"/>
          <ac:picMkLst>
            <pc:docMk/>
            <pc:sldMk cId="494580663" sldId="284"/>
            <ac:picMk id="5" creationId="{51005FDE-BC8D-4D93-9291-820077612860}"/>
          </ac:picMkLst>
        </pc:picChg>
        <pc:picChg chg="add mod">
          <ac:chgData name="Champake Mendis" userId="3a0159c4f0b50b7d" providerId="LiveId" clId="{C56E9321-3B2E-4596-8B59-11A1ADBD25E6}" dt="2020-10-07T01:45:24.451" v="1250" actId="1076"/>
          <ac:picMkLst>
            <pc:docMk/>
            <pc:sldMk cId="494580663" sldId="284"/>
            <ac:picMk id="7" creationId="{5D9E9D2D-7195-49CD-AB79-E553CA2BB32E}"/>
          </ac:picMkLst>
        </pc:picChg>
      </pc:sldChg>
      <pc:sldChg chg="modSp add mod modNotes">
        <pc:chgData name="Champake Mendis" userId="3a0159c4f0b50b7d" providerId="LiveId" clId="{C56E9321-3B2E-4596-8B59-11A1ADBD25E6}" dt="2020-10-07T01:25:04.508" v="1131"/>
        <pc:sldMkLst>
          <pc:docMk/>
          <pc:sldMk cId="1458394584" sldId="291"/>
        </pc:sldMkLst>
        <pc:spChg chg="mod">
          <ac:chgData name="Champake Mendis" userId="3a0159c4f0b50b7d" providerId="LiveId" clId="{C56E9321-3B2E-4596-8B59-11A1ADBD25E6}" dt="2020-09-30T01:36:03.105" v="387" actId="1076"/>
          <ac:spMkLst>
            <pc:docMk/>
            <pc:sldMk cId="1458394584" sldId="291"/>
            <ac:spMk id="44034" creationId="{00000000-0000-0000-0000-000000000000}"/>
          </ac:spMkLst>
        </pc:spChg>
        <pc:spChg chg="mod">
          <ac:chgData name="Champake Mendis" userId="3a0159c4f0b50b7d" providerId="LiveId" clId="{C56E9321-3B2E-4596-8B59-11A1ADBD25E6}" dt="2020-10-03T04:46:25.635" v="769" actId="313"/>
          <ac:spMkLst>
            <pc:docMk/>
            <pc:sldMk cId="1458394584" sldId="291"/>
            <ac:spMk id="44036" creationId="{00000000-0000-0000-0000-000000000000}"/>
          </ac:spMkLst>
        </pc:spChg>
      </pc:sldChg>
      <pc:sldChg chg="addSp modSp add mod chgLayout modNotes">
        <pc:chgData name="Champake Mendis" userId="3a0159c4f0b50b7d" providerId="LiveId" clId="{C56E9321-3B2E-4596-8B59-11A1ADBD25E6}" dt="2020-10-07T01:41:18.901" v="1172" actId="14100"/>
        <pc:sldMkLst>
          <pc:docMk/>
          <pc:sldMk cId="1920201360" sldId="443"/>
        </pc:sldMkLst>
        <pc:spChg chg="mod ord">
          <ac:chgData name="Champake Mendis" userId="3a0159c4f0b50b7d" providerId="LiveId" clId="{C56E9321-3B2E-4596-8B59-11A1ADBD25E6}" dt="2020-10-03T04:53:01.254" v="907" actId="700"/>
          <ac:spMkLst>
            <pc:docMk/>
            <pc:sldMk cId="1920201360" sldId="443"/>
            <ac:spMk id="10" creationId="{00000000-0000-0000-0000-000000000000}"/>
          </ac:spMkLst>
        </pc:spChg>
        <pc:spChg chg="mod">
          <ac:chgData name="Champake Mendis" userId="3a0159c4f0b50b7d" providerId="LiveId" clId="{C56E9321-3B2E-4596-8B59-11A1ADBD25E6}" dt="2020-10-07T01:41:18.901" v="1172" actId="14100"/>
          <ac:spMkLst>
            <pc:docMk/>
            <pc:sldMk cId="1920201360" sldId="443"/>
            <ac:spMk id="18" creationId="{1484B84B-839C-3847-9324-18D2E91120F9}"/>
          </ac:spMkLst>
        </pc:spChg>
        <pc:spChg chg="mod ord">
          <ac:chgData name="Champake Mendis" userId="3a0159c4f0b50b7d" providerId="LiveId" clId="{C56E9321-3B2E-4596-8B59-11A1ADBD25E6}" dt="2020-10-03T04:53:01.254" v="907" actId="700"/>
          <ac:spMkLst>
            <pc:docMk/>
            <pc:sldMk cId="1920201360" sldId="443"/>
            <ac:spMk id="10243" creationId="{00000000-0000-0000-0000-000000000000}"/>
          </ac:spMkLst>
        </pc:spChg>
        <pc:picChg chg="mod">
          <ac:chgData name="Champake Mendis" userId="3a0159c4f0b50b7d" providerId="LiveId" clId="{C56E9321-3B2E-4596-8B59-11A1ADBD25E6}" dt="2020-10-07T01:41:18.901" v="1172" actId="14100"/>
          <ac:picMkLst>
            <pc:docMk/>
            <pc:sldMk cId="1920201360" sldId="443"/>
            <ac:picMk id="2" creationId="{83055292-B8FD-E846-9AB0-EFAE43EA69E1}"/>
          </ac:picMkLst>
        </pc:picChg>
        <pc:picChg chg="mod">
          <ac:chgData name="Champake Mendis" userId="3a0159c4f0b50b7d" providerId="LiveId" clId="{C56E9321-3B2E-4596-8B59-11A1ADBD25E6}" dt="2020-10-07T01:41:18.901" v="1172" actId="14100"/>
          <ac:picMkLst>
            <pc:docMk/>
            <pc:sldMk cId="1920201360" sldId="443"/>
            <ac:picMk id="4" creationId="{1A040E08-3A78-4F27-9B53-F6AE25A60AB7}"/>
          </ac:picMkLst>
        </pc:picChg>
        <pc:picChg chg="mod">
          <ac:chgData name="Champake Mendis" userId="3a0159c4f0b50b7d" providerId="LiveId" clId="{C56E9321-3B2E-4596-8B59-11A1ADBD25E6}" dt="2020-09-30T01:33:35.201" v="360" actId="1076"/>
          <ac:picMkLst>
            <pc:docMk/>
            <pc:sldMk cId="1920201360" sldId="443"/>
            <ac:picMk id="5" creationId="{D539EA4B-5C85-453D-9D4C-D8C95FB904AB}"/>
          </ac:picMkLst>
        </pc:picChg>
        <pc:picChg chg="mod">
          <ac:chgData name="Champake Mendis" userId="3a0159c4f0b50b7d" providerId="LiveId" clId="{C56E9321-3B2E-4596-8B59-11A1ADBD25E6}" dt="2020-10-07T01:41:18.901" v="1172" actId="14100"/>
          <ac:picMkLst>
            <pc:docMk/>
            <pc:sldMk cId="1920201360" sldId="443"/>
            <ac:picMk id="6" creationId="{7FDDD604-0C02-483D-BB6F-B3520FE067C6}"/>
          </ac:picMkLst>
        </pc:picChg>
        <pc:picChg chg="mod">
          <ac:chgData name="Champake Mendis" userId="3a0159c4f0b50b7d" providerId="LiveId" clId="{C56E9321-3B2E-4596-8B59-11A1ADBD25E6}" dt="2020-10-07T01:41:18.901" v="1172" actId="14100"/>
          <ac:picMkLst>
            <pc:docMk/>
            <pc:sldMk cId="1920201360" sldId="443"/>
            <ac:picMk id="7" creationId="{0A64162B-3EE0-504C-B976-E422DB2465BE}"/>
          </ac:picMkLst>
        </pc:picChg>
        <pc:picChg chg="add mod">
          <ac:chgData name="Champake Mendis" userId="3a0159c4f0b50b7d" providerId="LiveId" clId="{C56E9321-3B2E-4596-8B59-11A1ADBD25E6}" dt="2020-10-07T01:41:18.901" v="1172" actId="14100"/>
          <ac:picMkLst>
            <pc:docMk/>
            <pc:sldMk cId="1920201360" sldId="443"/>
            <ac:picMk id="8" creationId="{4BB48194-36E0-44CF-928D-01B378AB1897}"/>
          </ac:picMkLst>
        </pc:picChg>
        <pc:picChg chg="mod">
          <ac:chgData name="Champake Mendis" userId="3a0159c4f0b50b7d" providerId="LiveId" clId="{C56E9321-3B2E-4596-8B59-11A1ADBD25E6}" dt="2020-10-07T01:41:18.901" v="1172" actId="14100"/>
          <ac:picMkLst>
            <pc:docMk/>
            <pc:sldMk cId="1920201360" sldId="443"/>
            <ac:picMk id="16" creationId="{C04494CD-F84D-FE44-86D1-BEE2CD617D13}"/>
          </ac:picMkLst>
        </pc:picChg>
        <pc:picChg chg="mod">
          <ac:chgData name="Champake Mendis" userId="3a0159c4f0b50b7d" providerId="LiveId" clId="{C56E9321-3B2E-4596-8B59-11A1ADBD25E6}" dt="2020-10-07T01:41:18.901" v="1172" actId="14100"/>
          <ac:picMkLst>
            <pc:docMk/>
            <pc:sldMk cId="1920201360" sldId="443"/>
            <ac:picMk id="1026" creationId="{A998807F-F8BB-4CA2-87A1-BD096AE63291}"/>
          </ac:picMkLst>
        </pc:picChg>
      </pc:sldChg>
      <pc:sldChg chg="del">
        <pc:chgData name="Champake Mendis" userId="3a0159c4f0b50b7d" providerId="LiveId" clId="{C56E9321-3B2E-4596-8B59-11A1ADBD25E6}" dt="2020-09-29T23:48:00.005" v="82" actId="47"/>
        <pc:sldMkLst>
          <pc:docMk/>
          <pc:sldMk cId="3775291339" sldId="444"/>
        </pc:sldMkLst>
      </pc:sldChg>
      <pc:sldChg chg="del">
        <pc:chgData name="Champake Mendis" userId="3a0159c4f0b50b7d" providerId="LiveId" clId="{C56E9321-3B2E-4596-8B59-11A1ADBD25E6}" dt="2020-09-29T23:48:00.005" v="82" actId="47"/>
        <pc:sldMkLst>
          <pc:docMk/>
          <pc:sldMk cId="3698072113" sldId="514"/>
        </pc:sldMkLst>
      </pc:sldChg>
      <pc:sldChg chg="del">
        <pc:chgData name="Champake Mendis" userId="3a0159c4f0b50b7d" providerId="LiveId" clId="{C56E9321-3B2E-4596-8B59-11A1ADBD25E6}" dt="2020-09-29T23:48:00.005" v="82" actId="47"/>
        <pc:sldMkLst>
          <pc:docMk/>
          <pc:sldMk cId="3700516908" sldId="515"/>
        </pc:sldMkLst>
      </pc:sldChg>
      <pc:sldChg chg="del">
        <pc:chgData name="Champake Mendis" userId="3a0159c4f0b50b7d" providerId="LiveId" clId="{C56E9321-3B2E-4596-8B59-11A1ADBD25E6}" dt="2020-09-29T23:48:00.005" v="82" actId="47"/>
        <pc:sldMkLst>
          <pc:docMk/>
          <pc:sldMk cId="551096087" sldId="516"/>
        </pc:sldMkLst>
      </pc:sldChg>
      <pc:sldChg chg="addSp delSp modSp del mod chgLayout modNotesTx">
        <pc:chgData name="Champake Mendis" userId="3a0159c4f0b50b7d" providerId="LiveId" clId="{C56E9321-3B2E-4596-8B59-11A1ADBD25E6}" dt="2020-09-30T02:16:23.460" v="601" actId="2696"/>
        <pc:sldMkLst>
          <pc:docMk/>
          <pc:sldMk cId="742769412" sldId="517"/>
        </pc:sldMkLst>
        <pc:spChg chg="mod ord">
          <ac:chgData name="Champake Mendis" userId="3a0159c4f0b50b7d" providerId="LiveId" clId="{C56E9321-3B2E-4596-8B59-11A1ADBD25E6}" dt="2020-09-30T01:26:55.263" v="314" actId="20577"/>
          <ac:spMkLst>
            <pc:docMk/>
            <pc:sldMk cId="742769412" sldId="517"/>
            <ac:spMk id="2" creationId="{00000000-0000-0000-0000-000000000000}"/>
          </ac:spMkLst>
        </pc:spChg>
        <pc:spChg chg="del">
          <ac:chgData name="Champake Mendis" userId="3a0159c4f0b50b7d" providerId="LiveId" clId="{C56E9321-3B2E-4596-8B59-11A1ADBD25E6}" dt="2020-09-29T23:47:39.614" v="78" actId="478"/>
          <ac:spMkLst>
            <pc:docMk/>
            <pc:sldMk cId="742769412" sldId="517"/>
            <ac:spMk id="3" creationId="{00000000-0000-0000-0000-000000000000}"/>
          </ac:spMkLst>
        </pc:spChg>
        <pc:spChg chg="add mod">
          <ac:chgData name="Champake Mendis" userId="3a0159c4f0b50b7d" providerId="LiveId" clId="{C56E9321-3B2E-4596-8B59-11A1ADBD25E6}" dt="2020-09-30T00:19:44.978" v="220" actId="313"/>
          <ac:spMkLst>
            <pc:docMk/>
            <pc:sldMk cId="742769412" sldId="517"/>
            <ac:spMk id="4" creationId="{DB962369-3422-4D43-B3C2-A5F7DBD6A28C}"/>
          </ac:spMkLst>
        </pc:spChg>
        <pc:spChg chg="add del mod">
          <ac:chgData name="Champake Mendis" userId="3a0159c4f0b50b7d" providerId="LiveId" clId="{C56E9321-3B2E-4596-8B59-11A1ADBD25E6}" dt="2020-09-30T01:25:13.977" v="292" actId="478"/>
          <ac:spMkLst>
            <pc:docMk/>
            <pc:sldMk cId="742769412" sldId="517"/>
            <ac:spMk id="7" creationId="{4E96FB24-9C8F-4FC7-96C9-E46FD75914B1}"/>
          </ac:spMkLst>
        </pc:spChg>
        <pc:spChg chg="add del mod ord">
          <ac:chgData name="Champake Mendis" userId="3a0159c4f0b50b7d" providerId="LiveId" clId="{C56E9321-3B2E-4596-8B59-11A1ADBD25E6}" dt="2020-09-30T00:18:10.861" v="204" actId="478"/>
          <ac:spMkLst>
            <pc:docMk/>
            <pc:sldMk cId="742769412" sldId="517"/>
            <ac:spMk id="8" creationId="{1A23FED1-AEE4-4CF0-91BB-9B2584C6D92C}"/>
          </ac:spMkLst>
        </pc:spChg>
        <pc:spChg chg="add mod">
          <ac:chgData name="Champake Mendis" userId="3a0159c4f0b50b7d" providerId="LiveId" clId="{C56E9321-3B2E-4596-8B59-11A1ADBD25E6}" dt="2020-09-30T00:19:34.207" v="215" actId="255"/>
          <ac:spMkLst>
            <pc:docMk/>
            <pc:sldMk cId="742769412" sldId="517"/>
            <ac:spMk id="10" creationId="{4BDFC0F6-45F4-44DB-AA62-4AF8C0DEEAE2}"/>
          </ac:spMkLst>
        </pc:spChg>
        <pc:spChg chg="add del mod">
          <ac:chgData name="Champake Mendis" userId="3a0159c4f0b50b7d" providerId="LiveId" clId="{C56E9321-3B2E-4596-8B59-11A1ADBD25E6}" dt="2020-09-29T23:47:42.021" v="79" actId="478"/>
          <ac:spMkLst>
            <pc:docMk/>
            <pc:sldMk cId="742769412" sldId="517"/>
            <ac:spMk id="19" creationId="{03725DBA-08AF-428E-820B-2F0BC38C7CC0}"/>
          </ac:spMkLst>
        </pc:spChg>
        <pc:grpChg chg="del">
          <ac:chgData name="Champake Mendis" userId="3a0159c4f0b50b7d" providerId="LiveId" clId="{C56E9321-3B2E-4596-8B59-11A1ADBD25E6}" dt="2020-09-29T23:47:45.165" v="80" actId="478"/>
          <ac:grpSpMkLst>
            <pc:docMk/>
            <pc:sldMk cId="742769412" sldId="517"/>
            <ac:grpSpMk id="17" creationId="{00000000-0000-0000-0000-000000000000}"/>
          </ac:grpSpMkLst>
        </pc:grpChg>
        <pc:picChg chg="add del mod">
          <ac:chgData name="Champake Mendis" userId="3a0159c4f0b50b7d" providerId="LiveId" clId="{C56E9321-3B2E-4596-8B59-11A1ADBD25E6}" dt="2020-09-30T01:25:13.977" v="292" actId="478"/>
          <ac:picMkLst>
            <pc:docMk/>
            <pc:sldMk cId="742769412" sldId="517"/>
            <ac:picMk id="6" creationId="{A0620D72-3247-407E-A375-075DE3C5CB8E}"/>
          </ac:picMkLst>
        </pc:picChg>
        <pc:picChg chg="add mod">
          <ac:chgData name="Champake Mendis" userId="3a0159c4f0b50b7d" providerId="LiveId" clId="{C56E9321-3B2E-4596-8B59-11A1ADBD25E6}" dt="2020-09-30T01:27:02.135" v="316" actId="1076"/>
          <ac:picMkLst>
            <pc:docMk/>
            <pc:sldMk cId="742769412" sldId="517"/>
            <ac:picMk id="12" creationId="{0189C3C9-73F3-463E-B949-A861770BCC99}"/>
          </ac:picMkLst>
        </pc:picChg>
        <pc:picChg chg="del">
          <ac:chgData name="Champake Mendis" userId="3a0159c4f0b50b7d" providerId="LiveId" clId="{C56E9321-3B2E-4596-8B59-11A1ADBD25E6}" dt="2020-09-29T23:47:46.937" v="81" actId="478"/>
          <ac:picMkLst>
            <pc:docMk/>
            <pc:sldMk cId="742769412" sldId="517"/>
            <ac:picMk id="34" creationId="{12C11BC3-03BE-4396-8656-07E5F1F683D9}"/>
          </ac:picMkLst>
        </pc:picChg>
      </pc:sldChg>
      <pc:sldChg chg="modSp add mod modNotes">
        <pc:chgData name="Champake Mendis" userId="3a0159c4f0b50b7d" providerId="LiveId" clId="{C56E9321-3B2E-4596-8B59-11A1ADBD25E6}" dt="2020-10-07T01:25:04.508" v="1131"/>
        <pc:sldMkLst>
          <pc:docMk/>
          <pc:sldMk cId="3971894547" sldId="517"/>
        </pc:sldMkLst>
        <pc:spChg chg="mod">
          <ac:chgData name="Champake Mendis" userId="3a0159c4f0b50b7d" providerId="LiveId" clId="{C56E9321-3B2E-4596-8B59-11A1ADBD25E6}" dt="2020-09-30T02:16:47.002" v="611" actId="1076"/>
          <ac:spMkLst>
            <pc:docMk/>
            <pc:sldMk cId="3971894547" sldId="517"/>
            <ac:spMk id="2" creationId="{00000000-0000-0000-0000-000000000000}"/>
          </ac:spMkLst>
        </pc:spChg>
      </pc:sldChg>
      <pc:sldChg chg="del">
        <pc:chgData name="Champake Mendis" userId="3a0159c4f0b50b7d" providerId="LiveId" clId="{C56E9321-3B2E-4596-8B59-11A1ADBD25E6}" dt="2020-09-29T23:48:00.005" v="82" actId="47"/>
        <pc:sldMkLst>
          <pc:docMk/>
          <pc:sldMk cId="289687126" sldId="518"/>
        </pc:sldMkLst>
      </pc:sldChg>
      <pc:sldChg chg="delSp modSp add mod modNotes">
        <pc:chgData name="Champake Mendis" userId="3a0159c4f0b50b7d" providerId="LiveId" clId="{C56E9321-3B2E-4596-8B59-11A1ADBD25E6}" dt="2020-10-07T01:25:04.508" v="1131"/>
        <pc:sldMkLst>
          <pc:docMk/>
          <pc:sldMk cId="3014883103" sldId="518"/>
        </pc:sldMkLst>
        <pc:spChg chg="mod">
          <ac:chgData name="Champake Mendis" userId="3a0159c4f0b50b7d" providerId="LiveId" clId="{C56E9321-3B2E-4596-8B59-11A1ADBD25E6}" dt="2020-09-30T00:29:53.716" v="241" actId="6549"/>
          <ac:spMkLst>
            <pc:docMk/>
            <pc:sldMk cId="3014883103" sldId="518"/>
            <ac:spMk id="2" creationId="{00000000-0000-0000-0000-000000000000}"/>
          </ac:spMkLst>
        </pc:spChg>
        <pc:spChg chg="mod">
          <ac:chgData name="Champake Mendis" userId="3a0159c4f0b50b7d" providerId="LiveId" clId="{C56E9321-3B2E-4596-8B59-11A1ADBD25E6}" dt="2020-10-06T23:51:51.291" v="1091" actId="20577"/>
          <ac:spMkLst>
            <pc:docMk/>
            <pc:sldMk cId="3014883103" sldId="518"/>
            <ac:spMk id="4" creationId="{DB962369-3422-4D43-B3C2-A5F7DBD6A28C}"/>
          </ac:spMkLst>
        </pc:spChg>
        <pc:spChg chg="del mod">
          <ac:chgData name="Champake Mendis" userId="3a0159c4f0b50b7d" providerId="LiveId" clId="{C56E9321-3B2E-4596-8B59-11A1ADBD25E6}" dt="2020-09-30T02:29:03.499" v="646" actId="478"/>
          <ac:spMkLst>
            <pc:docMk/>
            <pc:sldMk cId="3014883103" sldId="518"/>
            <ac:spMk id="10" creationId="{4BDFC0F6-45F4-44DB-AA62-4AF8C0DEEAE2}"/>
          </ac:spMkLst>
        </pc:spChg>
      </pc:sldChg>
      <pc:sldChg chg="del">
        <pc:chgData name="Champake Mendis" userId="3a0159c4f0b50b7d" providerId="LiveId" clId="{C56E9321-3B2E-4596-8B59-11A1ADBD25E6}" dt="2020-09-29T23:48:00.005" v="82" actId="47"/>
        <pc:sldMkLst>
          <pc:docMk/>
          <pc:sldMk cId="3111814323" sldId="519"/>
        </pc:sldMkLst>
      </pc:sldChg>
      <pc:sldChg chg="addSp delSp modSp add mod modNotes">
        <pc:chgData name="Champake Mendis" userId="3a0159c4f0b50b7d" providerId="LiveId" clId="{C56E9321-3B2E-4596-8B59-11A1ADBD25E6}" dt="2020-10-07T02:15:34.678" v="1279" actId="27636"/>
        <pc:sldMkLst>
          <pc:docMk/>
          <pc:sldMk cId="3812257648" sldId="519"/>
        </pc:sldMkLst>
        <pc:spChg chg="mod">
          <ac:chgData name="Champake Mendis" userId="3a0159c4f0b50b7d" providerId="LiveId" clId="{C56E9321-3B2E-4596-8B59-11A1ADBD25E6}" dt="2020-10-07T02:12:18.263" v="1257" actId="20577"/>
          <ac:spMkLst>
            <pc:docMk/>
            <pc:sldMk cId="3812257648" sldId="519"/>
            <ac:spMk id="2" creationId="{00000000-0000-0000-0000-000000000000}"/>
          </ac:spMkLst>
        </pc:spChg>
        <pc:spChg chg="mod">
          <ac:chgData name="Champake Mendis" userId="3a0159c4f0b50b7d" providerId="LiveId" clId="{C56E9321-3B2E-4596-8B59-11A1ADBD25E6}" dt="2020-10-07T02:15:34.678" v="1279" actId="27636"/>
          <ac:spMkLst>
            <pc:docMk/>
            <pc:sldMk cId="3812257648" sldId="519"/>
            <ac:spMk id="3" creationId="{00000000-0000-0000-0000-000000000000}"/>
          </ac:spMkLst>
        </pc:spChg>
        <pc:picChg chg="del mod">
          <ac:chgData name="Champake Mendis" userId="3a0159c4f0b50b7d" providerId="LiveId" clId="{C56E9321-3B2E-4596-8B59-11A1ADBD25E6}" dt="2020-09-30T01:15:57.257" v="283" actId="478"/>
          <ac:picMkLst>
            <pc:docMk/>
            <pc:sldMk cId="3812257648" sldId="519"/>
            <ac:picMk id="5" creationId="{51005FDE-BC8D-4D93-9291-820077612860}"/>
          </ac:picMkLst>
        </pc:picChg>
        <pc:picChg chg="add mod">
          <ac:chgData name="Champake Mendis" userId="3a0159c4f0b50b7d" providerId="LiveId" clId="{C56E9321-3B2E-4596-8B59-11A1ADBD25E6}" dt="2020-10-07T02:15:21.071" v="1277" actId="1076"/>
          <ac:picMkLst>
            <pc:docMk/>
            <pc:sldMk cId="3812257648" sldId="519"/>
            <ac:picMk id="6" creationId="{BE182F07-0027-4BB7-9C7B-F987C9A77AB3}"/>
          </ac:picMkLst>
        </pc:picChg>
      </pc:sldChg>
      <pc:sldChg chg="addSp delSp modSp add mod modNotes">
        <pc:chgData name="Champake Mendis" userId="3a0159c4f0b50b7d" providerId="LiveId" clId="{C56E9321-3B2E-4596-8B59-11A1ADBD25E6}" dt="2020-10-07T01:25:04.508" v="1131"/>
        <pc:sldMkLst>
          <pc:docMk/>
          <pc:sldMk cId="2167367830" sldId="520"/>
        </pc:sldMkLst>
        <pc:spChg chg="mod">
          <ac:chgData name="Champake Mendis" userId="3a0159c4f0b50b7d" providerId="LiveId" clId="{C56E9321-3B2E-4596-8B59-11A1ADBD25E6}" dt="2020-09-30T01:30:15.182" v="325" actId="20577"/>
          <ac:spMkLst>
            <pc:docMk/>
            <pc:sldMk cId="2167367830" sldId="520"/>
            <ac:spMk id="2" creationId="{00000000-0000-0000-0000-000000000000}"/>
          </ac:spMkLst>
        </pc:spChg>
        <pc:spChg chg="del">
          <ac:chgData name="Champake Mendis" userId="3a0159c4f0b50b7d" providerId="LiveId" clId="{C56E9321-3B2E-4596-8B59-11A1ADBD25E6}" dt="2020-09-30T01:31:52.218" v="335" actId="478"/>
          <ac:spMkLst>
            <pc:docMk/>
            <pc:sldMk cId="2167367830" sldId="520"/>
            <ac:spMk id="4" creationId="{DB962369-3422-4D43-B3C2-A5F7DBD6A28C}"/>
          </ac:spMkLst>
        </pc:spChg>
        <pc:spChg chg="add mod">
          <ac:chgData name="Champake Mendis" userId="3a0159c4f0b50b7d" providerId="LiveId" clId="{C56E9321-3B2E-4596-8B59-11A1ADBD25E6}" dt="2020-09-30T02:11:46.641" v="566" actId="1076"/>
          <ac:spMkLst>
            <pc:docMk/>
            <pc:sldMk cId="2167367830" sldId="520"/>
            <ac:spMk id="8" creationId="{FD859FBE-3960-45F3-86DF-42A7E04A669A}"/>
          </ac:spMkLst>
        </pc:spChg>
        <pc:spChg chg="add mod">
          <ac:chgData name="Champake Mendis" userId="3a0159c4f0b50b7d" providerId="LiveId" clId="{C56E9321-3B2E-4596-8B59-11A1ADBD25E6}" dt="2020-10-06T23:46:16.041" v="912" actId="20577"/>
          <ac:spMkLst>
            <pc:docMk/>
            <pc:sldMk cId="2167367830" sldId="520"/>
            <ac:spMk id="9" creationId="{554FAC94-69A0-40AA-AAEB-4215E467C4AB}"/>
          </ac:spMkLst>
        </pc:spChg>
        <pc:spChg chg="del">
          <ac:chgData name="Champake Mendis" userId="3a0159c4f0b50b7d" providerId="LiveId" clId="{C56E9321-3B2E-4596-8B59-11A1ADBD25E6}" dt="2020-09-30T01:32:06.345" v="340" actId="478"/>
          <ac:spMkLst>
            <pc:docMk/>
            <pc:sldMk cId="2167367830" sldId="520"/>
            <ac:spMk id="10" creationId="{4BDFC0F6-45F4-44DB-AA62-4AF8C0DEEAE2}"/>
          </ac:spMkLst>
        </pc:spChg>
        <pc:spChg chg="add del mod">
          <ac:chgData name="Champake Mendis" userId="3a0159c4f0b50b7d" providerId="LiveId" clId="{C56E9321-3B2E-4596-8B59-11A1ADBD25E6}" dt="2020-09-30T01:46:56.232" v="425" actId="478"/>
          <ac:spMkLst>
            <pc:docMk/>
            <pc:sldMk cId="2167367830" sldId="520"/>
            <ac:spMk id="11" creationId="{CE33F126-BBDA-4DF1-AA0D-21A26BB538F1}"/>
          </ac:spMkLst>
        </pc:spChg>
        <pc:spChg chg="add del">
          <ac:chgData name="Champake Mendis" userId="3a0159c4f0b50b7d" providerId="LiveId" clId="{C56E9321-3B2E-4596-8B59-11A1ADBD25E6}" dt="2020-09-30T01:44:57.390" v="409" actId="22"/>
          <ac:spMkLst>
            <pc:docMk/>
            <pc:sldMk cId="2167367830" sldId="520"/>
            <ac:spMk id="13" creationId="{D6C3EF90-C969-482D-85A7-04AF99392A3B}"/>
          </ac:spMkLst>
        </pc:spChg>
        <pc:spChg chg="add mod">
          <ac:chgData name="Champake Mendis" userId="3a0159c4f0b50b7d" providerId="LiveId" clId="{C56E9321-3B2E-4596-8B59-11A1ADBD25E6}" dt="2020-09-30T01:47:44.522" v="445" actId="1076"/>
          <ac:spMkLst>
            <pc:docMk/>
            <pc:sldMk cId="2167367830" sldId="520"/>
            <ac:spMk id="14" creationId="{1DAFB724-50F2-4277-AAAF-EDA5AA375DEA}"/>
          </ac:spMkLst>
        </pc:spChg>
        <pc:picChg chg="add mod">
          <ac:chgData name="Champake Mendis" userId="3a0159c4f0b50b7d" providerId="LiveId" clId="{C56E9321-3B2E-4596-8B59-11A1ADBD25E6}" dt="2020-09-30T02:11:50.562" v="567" actId="1076"/>
          <ac:picMkLst>
            <pc:docMk/>
            <pc:sldMk cId="2167367830" sldId="520"/>
            <ac:picMk id="4" creationId="{E8603F55-73CF-4DC5-B44F-8E7FB992E4FF}"/>
          </ac:picMkLst>
        </pc:picChg>
        <pc:picChg chg="add del mod modCrop">
          <ac:chgData name="Champake Mendis" userId="3a0159c4f0b50b7d" providerId="LiveId" clId="{C56E9321-3B2E-4596-8B59-11A1ADBD25E6}" dt="2020-09-30T01:45:29.545" v="413" actId="478"/>
          <ac:picMkLst>
            <pc:docMk/>
            <pc:sldMk cId="2167367830" sldId="520"/>
            <ac:picMk id="5" creationId="{AB470EFF-73AB-409D-B8FB-BE698A461227}"/>
          </ac:picMkLst>
        </pc:picChg>
        <pc:picChg chg="add mod">
          <ac:chgData name="Champake Mendis" userId="3a0159c4f0b50b7d" providerId="LiveId" clId="{C56E9321-3B2E-4596-8B59-11A1ADBD25E6}" dt="2020-10-06T23:48:47.355" v="918" actId="1076"/>
          <ac:picMkLst>
            <pc:docMk/>
            <pc:sldMk cId="2167367830" sldId="520"/>
            <ac:picMk id="6" creationId="{7F56F237-2F60-4085-A952-1FA0B186979B}"/>
          </ac:picMkLst>
        </pc:picChg>
        <pc:picChg chg="del">
          <ac:chgData name="Champake Mendis" userId="3a0159c4f0b50b7d" providerId="LiveId" clId="{C56E9321-3B2E-4596-8B59-11A1ADBD25E6}" dt="2020-09-30T01:30:17.260" v="326" actId="478"/>
          <ac:picMkLst>
            <pc:docMk/>
            <pc:sldMk cId="2167367830" sldId="520"/>
            <ac:picMk id="12" creationId="{0189C3C9-73F3-463E-B949-A861770BCC99}"/>
          </ac:picMkLst>
        </pc:picChg>
        <pc:picChg chg="add del mod">
          <ac:chgData name="Champake Mendis" userId="3a0159c4f0b50b7d" providerId="LiveId" clId="{C56E9321-3B2E-4596-8B59-11A1ADBD25E6}" dt="2020-09-30T01:46:56.232" v="425" actId="478"/>
          <ac:picMkLst>
            <pc:docMk/>
            <pc:sldMk cId="2167367830" sldId="520"/>
            <ac:picMk id="1026" creationId="{4A812529-EF27-4F40-8D12-A360EA451B60}"/>
          </ac:picMkLst>
        </pc:picChg>
      </pc:sldChg>
      <pc:sldChg chg="delSp add del mod">
        <pc:chgData name="Champake Mendis" userId="3a0159c4f0b50b7d" providerId="LiveId" clId="{C56E9321-3B2E-4596-8B59-11A1ADBD25E6}" dt="2020-09-30T02:17:07.786" v="615" actId="47"/>
        <pc:sldMkLst>
          <pc:docMk/>
          <pc:sldMk cId="562681524" sldId="521"/>
        </pc:sldMkLst>
        <pc:spChg chg="del">
          <ac:chgData name="Champake Mendis" userId="3a0159c4f0b50b7d" providerId="LiveId" clId="{C56E9321-3B2E-4596-8B59-11A1ADBD25E6}" dt="2020-09-30T01:45:25.039" v="412" actId="478"/>
          <ac:spMkLst>
            <pc:docMk/>
            <pc:sldMk cId="562681524" sldId="521"/>
            <ac:spMk id="8" creationId="{FD859FBE-3960-45F3-86DF-42A7E04A669A}"/>
          </ac:spMkLst>
        </pc:spChg>
        <pc:spChg chg="del">
          <ac:chgData name="Champake Mendis" userId="3a0159c4f0b50b7d" providerId="LiveId" clId="{C56E9321-3B2E-4596-8B59-11A1ADBD25E6}" dt="2020-09-30T01:45:25.039" v="412" actId="478"/>
          <ac:spMkLst>
            <pc:docMk/>
            <pc:sldMk cId="562681524" sldId="521"/>
            <ac:spMk id="11" creationId="{CE33F126-BBDA-4DF1-AA0D-21A26BB538F1}"/>
          </ac:spMkLst>
        </pc:spChg>
        <pc:picChg chg="del">
          <ac:chgData name="Champake Mendis" userId="3a0159c4f0b50b7d" providerId="LiveId" clId="{C56E9321-3B2E-4596-8B59-11A1ADBD25E6}" dt="2020-09-30T01:45:21.658" v="411" actId="478"/>
          <ac:picMkLst>
            <pc:docMk/>
            <pc:sldMk cId="562681524" sldId="521"/>
            <ac:picMk id="4" creationId="{E8603F55-73CF-4DC5-B44F-8E7FB992E4FF}"/>
          </ac:picMkLst>
        </pc:picChg>
        <pc:picChg chg="del">
          <ac:chgData name="Champake Mendis" userId="3a0159c4f0b50b7d" providerId="LiveId" clId="{C56E9321-3B2E-4596-8B59-11A1ADBD25E6}" dt="2020-09-30T01:45:21.658" v="411" actId="478"/>
          <ac:picMkLst>
            <pc:docMk/>
            <pc:sldMk cId="562681524" sldId="521"/>
            <ac:picMk id="1026" creationId="{4A812529-EF27-4F40-8D12-A360EA451B60}"/>
          </ac:picMkLst>
        </pc:picChg>
      </pc:sldChg>
      <pc:sldChg chg="del">
        <pc:chgData name="Champake Mendis" userId="3a0159c4f0b50b7d" providerId="LiveId" clId="{C56E9321-3B2E-4596-8B59-11A1ADBD25E6}" dt="2020-09-29T23:48:00.005" v="82" actId="47"/>
        <pc:sldMkLst>
          <pc:docMk/>
          <pc:sldMk cId="2903045977" sldId="521"/>
        </pc:sldMkLst>
      </pc:sldChg>
      <pc:sldChg chg="addSp delSp modSp add mod modNotes">
        <pc:chgData name="Champake Mendis" userId="3a0159c4f0b50b7d" providerId="LiveId" clId="{C56E9321-3B2E-4596-8B59-11A1ADBD25E6}" dt="2020-10-07T01:25:04.508" v="1131"/>
        <pc:sldMkLst>
          <pc:docMk/>
          <pc:sldMk cId="3141892321" sldId="522"/>
        </pc:sldMkLst>
        <pc:spChg chg="add mod">
          <ac:chgData name="Champake Mendis" userId="3a0159c4f0b50b7d" providerId="LiveId" clId="{C56E9321-3B2E-4596-8B59-11A1ADBD25E6}" dt="2020-09-30T02:10:14.782" v="518" actId="20577"/>
          <ac:spMkLst>
            <pc:docMk/>
            <pc:sldMk cId="3141892321" sldId="522"/>
            <ac:spMk id="5" creationId="{3EE50206-3F96-4C67-A900-9342326F3B1F}"/>
          </ac:spMkLst>
        </pc:spChg>
        <pc:spChg chg="add mod">
          <ac:chgData name="Champake Mendis" userId="3a0159c4f0b50b7d" providerId="LiveId" clId="{C56E9321-3B2E-4596-8B59-11A1ADBD25E6}" dt="2020-09-30T02:11:27.278" v="539" actId="20577"/>
          <ac:spMkLst>
            <pc:docMk/>
            <pc:sldMk cId="3141892321" sldId="522"/>
            <ac:spMk id="6" creationId="{2003D1B1-D02C-4D3B-BF5B-190FAB27BACA}"/>
          </ac:spMkLst>
        </pc:spChg>
        <pc:spChg chg="del">
          <ac:chgData name="Champake Mendis" userId="3a0159c4f0b50b7d" providerId="LiveId" clId="{C56E9321-3B2E-4596-8B59-11A1ADBD25E6}" dt="2020-09-30T01:45:52.634" v="419" actId="478"/>
          <ac:spMkLst>
            <pc:docMk/>
            <pc:sldMk cId="3141892321" sldId="522"/>
            <ac:spMk id="8" creationId="{FD859FBE-3960-45F3-86DF-42A7E04A669A}"/>
          </ac:spMkLst>
        </pc:spChg>
        <pc:spChg chg="del">
          <ac:chgData name="Champake Mendis" userId="3a0159c4f0b50b7d" providerId="LiveId" clId="{C56E9321-3B2E-4596-8B59-11A1ADBD25E6}" dt="2020-09-30T01:46:38.760" v="421" actId="478"/>
          <ac:spMkLst>
            <pc:docMk/>
            <pc:sldMk cId="3141892321" sldId="522"/>
            <ac:spMk id="9" creationId="{554FAC94-69A0-40AA-AAEB-4215E467C4AB}"/>
          </ac:spMkLst>
        </pc:spChg>
        <pc:spChg chg="add del mod">
          <ac:chgData name="Champake Mendis" userId="3a0159c4f0b50b7d" providerId="LiveId" clId="{C56E9321-3B2E-4596-8B59-11A1ADBD25E6}" dt="2020-09-30T02:11:08.555" v="536" actId="478"/>
          <ac:spMkLst>
            <pc:docMk/>
            <pc:sldMk cId="3141892321" sldId="522"/>
            <ac:spMk id="10" creationId="{744D8200-F641-4363-A18A-E75D70A15AB8}"/>
          </ac:spMkLst>
        </pc:spChg>
        <pc:spChg chg="add del mod">
          <ac:chgData name="Champake Mendis" userId="3a0159c4f0b50b7d" providerId="LiveId" clId="{C56E9321-3B2E-4596-8B59-11A1ADBD25E6}" dt="2020-09-30T02:11:24.521" v="538" actId="1076"/>
          <ac:spMkLst>
            <pc:docMk/>
            <pc:sldMk cId="3141892321" sldId="522"/>
            <ac:spMk id="11" creationId="{CE33F126-BBDA-4DF1-AA0D-21A26BB538F1}"/>
          </ac:spMkLst>
        </pc:spChg>
        <pc:spChg chg="add del">
          <ac:chgData name="Champake Mendis" userId="3a0159c4f0b50b7d" providerId="LiveId" clId="{C56E9321-3B2E-4596-8B59-11A1ADBD25E6}" dt="2020-09-30T02:09:54.971" v="513"/>
          <ac:spMkLst>
            <pc:docMk/>
            <pc:sldMk cId="3141892321" sldId="522"/>
            <ac:spMk id="15" creationId="{B88EFD58-9A8C-4CD5-88AE-3B1618726264}"/>
          </ac:spMkLst>
        </pc:spChg>
        <pc:picChg chg="del">
          <ac:chgData name="Champake Mendis" userId="3a0159c4f0b50b7d" providerId="LiveId" clId="{C56E9321-3B2E-4596-8B59-11A1ADBD25E6}" dt="2020-09-30T01:45:49.547" v="418" actId="478"/>
          <ac:picMkLst>
            <pc:docMk/>
            <pc:sldMk cId="3141892321" sldId="522"/>
            <ac:picMk id="4" creationId="{E8603F55-73CF-4DC5-B44F-8E7FB992E4FF}"/>
          </ac:picMkLst>
        </pc:picChg>
        <pc:picChg chg="add del mod">
          <ac:chgData name="Champake Mendis" userId="3a0159c4f0b50b7d" providerId="LiveId" clId="{C56E9321-3B2E-4596-8B59-11A1ADBD25E6}" dt="2020-09-30T02:10:17.163" v="522"/>
          <ac:picMkLst>
            <pc:docMk/>
            <pc:sldMk cId="3141892321" sldId="522"/>
            <ac:picMk id="14" creationId="{389C85D4-AB25-446D-96B1-A911E5775E29}"/>
          </ac:picMkLst>
        </pc:picChg>
        <pc:picChg chg="add del mod">
          <ac:chgData name="Champake Mendis" userId="3a0159c4f0b50b7d" providerId="LiveId" clId="{C56E9321-3B2E-4596-8B59-11A1ADBD25E6}" dt="2020-09-30T02:11:24.521" v="538" actId="1076"/>
          <ac:picMkLst>
            <pc:docMk/>
            <pc:sldMk cId="3141892321" sldId="522"/>
            <ac:picMk id="1026" creationId="{4A812529-EF27-4F40-8D12-A360EA451B60}"/>
          </ac:picMkLst>
        </pc:picChg>
      </pc:sldChg>
      <pc:sldChg chg="addSp delSp add del mod">
        <pc:chgData name="Champake Mendis" userId="3a0159c4f0b50b7d" providerId="LiveId" clId="{C56E9321-3B2E-4596-8B59-11A1ADBD25E6}" dt="2020-09-30T02:12:17.595" v="571" actId="47"/>
        <pc:sldMkLst>
          <pc:docMk/>
          <pc:sldMk cId="2288821769" sldId="523"/>
        </pc:sldMkLst>
        <pc:spChg chg="add del">
          <ac:chgData name="Champake Mendis" userId="3a0159c4f0b50b7d" providerId="LiveId" clId="{C56E9321-3B2E-4596-8B59-11A1ADBD25E6}" dt="2020-09-30T02:12:06.319" v="569" actId="22"/>
          <ac:spMkLst>
            <pc:docMk/>
            <pc:sldMk cId="2288821769" sldId="523"/>
            <ac:spMk id="10" creationId="{CE1B3519-9B3B-4427-A8DC-7B775C4EFC78}"/>
          </ac:spMkLst>
        </pc:spChg>
      </pc:sldChg>
      <pc:sldChg chg="del">
        <pc:chgData name="Champake Mendis" userId="3a0159c4f0b50b7d" providerId="LiveId" clId="{C56E9321-3B2E-4596-8B59-11A1ADBD25E6}" dt="2020-09-29T23:48:00.005" v="82" actId="47"/>
        <pc:sldMkLst>
          <pc:docMk/>
          <pc:sldMk cId="2963271054" sldId="523"/>
        </pc:sldMkLst>
      </pc:sldChg>
      <pc:sldChg chg="addSp delSp modSp add mod modNotes">
        <pc:chgData name="Champake Mendis" userId="3a0159c4f0b50b7d" providerId="LiveId" clId="{C56E9321-3B2E-4596-8B59-11A1ADBD25E6}" dt="2020-10-07T01:25:04.508" v="1131"/>
        <pc:sldMkLst>
          <pc:docMk/>
          <pc:sldMk cId="497977496" sldId="524"/>
        </pc:sldMkLst>
        <pc:spChg chg="add del">
          <ac:chgData name="Champake Mendis" userId="3a0159c4f0b50b7d" providerId="LiveId" clId="{C56E9321-3B2E-4596-8B59-11A1ADBD25E6}" dt="2020-09-30T02:13:08.747" v="583"/>
          <ac:spMkLst>
            <pc:docMk/>
            <pc:sldMk cId="497977496" sldId="524"/>
            <ac:spMk id="3" creationId="{95EDCA05-1FD7-4F3E-8D3F-C81A260A469C}"/>
          </ac:spMkLst>
        </pc:spChg>
        <pc:spChg chg="add del mod">
          <ac:chgData name="Champake Mendis" userId="3a0159c4f0b50b7d" providerId="LiveId" clId="{C56E9321-3B2E-4596-8B59-11A1ADBD25E6}" dt="2020-09-30T02:13:08.316" v="582"/>
          <ac:spMkLst>
            <pc:docMk/>
            <pc:sldMk cId="497977496" sldId="524"/>
            <ac:spMk id="4" creationId="{E238AAD5-1061-42D6-AB36-A86C122D3CF4}"/>
          </ac:spMkLst>
        </pc:spChg>
        <pc:spChg chg="mod">
          <ac:chgData name="Champake Mendis" userId="3a0159c4f0b50b7d" providerId="LiveId" clId="{C56E9321-3B2E-4596-8B59-11A1ADBD25E6}" dt="2020-09-30T02:12:33.583" v="575" actId="20577"/>
          <ac:spMkLst>
            <pc:docMk/>
            <pc:sldMk cId="497977496" sldId="524"/>
            <ac:spMk id="5" creationId="{3EE50206-3F96-4C67-A900-9342326F3B1F}"/>
          </ac:spMkLst>
        </pc:spChg>
        <pc:spChg chg="mod">
          <ac:chgData name="Champake Mendis" userId="3a0159c4f0b50b7d" providerId="LiveId" clId="{C56E9321-3B2E-4596-8B59-11A1ADBD25E6}" dt="2020-09-30T02:13:25.664" v="587" actId="6549"/>
          <ac:spMkLst>
            <pc:docMk/>
            <pc:sldMk cId="497977496" sldId="524"/>
            <ac:spMk id="6" creationId="{2003D1B1-D02C-4D3B-BF5B-190FAB27BACA}"/>
          </ac:spMkLst>
        </pc:spChg>
        <pc:spChg chg="add del mod">
          <ac:chgData name="Champake Mendis" userId="3a0159c4f0b50b7d" providerId="LiveId" clId="{C56E9321-3B2E-4596-8B59-11A1ADBD25E6}" dt="2020-09-30T02:13:06.714" v="580"/>
          <ac:spMkLst>
            <pc:docMk/>
            <pc:sldMk cId="497977496" sldId="524"/>
            <ac:spMk id="7" creationId="{594E30D5-2B9D-4454-BA88-F4FD99580B33}"/>
          </ac:spMkLst>
        </pc:spChg>
        <pc:spChg chg="add del mod">
          <ac:chgData name="Champake Mendis" userId="3a0159c4f0b50b7d" providerId="LiveId" clId="{C56E9321-3B2E-4596-8B59-11A1ADBD25E6}" dt="2020-09-30T02:32:31.194" v="683" actId="1076"/>
          <ac:spMkLst>
            <pc:docMk/>
            <pc:sldMk cId="497977496" sldId="524"/>
            <ac:spMk id="11" creationId="{CE33F126-BBDA-4DF1-AA0D-21A26BB538F1}"/>
          </ac:spMkLst>
        </pc:spChg>
        <pc:picChg chg="add mod">
          <ac:chgData name="Champake Mendis" userId="3a0159c4f0b50b7d" providerId="LiveId" clId="{C56E9321-3B2E-4596-8B59-11A1ADBD25E6}" dt="2020-09-30T02:32:28.868" v="682" actId="1076"/>
          <ac:picMkLst>
            <pc:docMk/>
            <pc:sldMk cId="497977496" sldId="524"/>
            <ac:picMk id="9" creationId="{3BCBBA63-5024-48AF-A02C-C0B9C612E90C}"/>
          </ac:picMkLst>
        </pc:picChg>
        <pc:picChg chg="del">
          <ac:chgData name="Champake Mendis" userId="3a0159c4f0b50b7d" providerId="LiveId" clId="{C56E9321-3B2E-4596-8B59-11A1ADBD25E6}" dt="2020-09-30T02:13:43.593" v="588" actId="478"/>
          <ac:picMkLst>
            <pc:docMk/>
            <pc:sldMk cId="497977496" sldId="524"/>
            <ac:picMk id="1026" creationId="{4A812529-EF27-4F40-8D12-A360EA451B60}"/>
          </ac:picMkLst>
        </pc:picChg>
      </pc:sldChg>
      <pc:sldChg chg="del">
        <pc:chgData name="Champake Mendis" userId="3a0159c4f0b50b7d" providerId="LiveId" clId="{C56E9321-3B2E-4596-8B59-11A1ADBD25E6}" dt="2020-09-29T23:48:00.005" v="82" actId="47"/>
        <pc:sldMkLst>
          <pc:docMk/>
          <pc:sldMk cId="1515963632" sldId="524"/>
        </pc:sldMkLst>
      </pc:sldChg>
      <pc:sldChg chg="addSp delSp add mod modNotes">
        <pc:chgData name="Champake Mendis" userId="3a0159c4f0b50b7d" providerId="LiveId" clId="{C56E9321-3B2E-4596-8B59-11A1ADBD25E6}" dt="2020-10-07T01:25:04.508" v="1131"/>
        <pc:sldMkLst>
          <pc:docMk/>
          <pc:sldMk cId="66149587" sldId="525"/>
        </pc:sldMkLst>
        <pc:picChg chg="add">
          <ac:chgData name="Champake Mendis" userId="3a0159c4f0b50b7d" providerId="LiveId" clId="{C56E9321-3B2E-4596-8B59-11A1ADBD25E6}" dt="2020-09-30T02:17:02.352" v="614" actId="22"/>
          <ac:picMkLst>
            <pc:docMk/>
            <pc:sldMk cId="66149587" sldId="525"/>
            <ac:picMk id="3" creationId="{E90D03D0-F56A-42C6-96DD-B0A37CEA0C1A}"/>
          </ac:picMkLst>
        </pc:picChg>
        <pc:picChg chg="del">
          <ac:chgData name="Champake Mendis" userId="3a0159c4f0b50b7d" providerId="LiveId" clId="{C56E9321-3B2E-4596-8B59-11A1ADBD25E6}" dt="2020-09-30T02:17:01.602" v="613" actId="478"/>
          <ac:picMkLst>
            <pc:docMk/>
            <pc:sldMk cId="66149587" sldId="525"/>
            <ac:picMk id="12" creationId="{0189C3C9-73F3-463E-B949-A861770BCC99}"/>
          </ac:picMkLst>
        </pc:picChg>
      </pc:sldChg>
      <pc:sldChg chg="del">
        <pc:chgData name="Champake Mendis" userId="3a0159c4f0b50b7d" providerId="LiveId" clId="{C56E9321-3B2E-4596-8B59-11A1ADBD25E6}" dt="2020-09-29T23:48:00.005" v="82" actId="47"/>
        <pc:sldMkLst>
          <pc:docMk/>
          <pc:sldMk cId="2346908612" sldId="525"/>
        </pc:sldMkLst>
      </pc:sldChg>
      <pc:sldChg chg="addSp delSp modSp add mod ord modNotes">
        <pc:chgData name="Champake Mendis" userId="3a0159c4f0b50b7d" providerId="LiveId" clId="{C56E9321-3B2E-4596-8B59-11A1ADBD25E6}" dt="2020-10-07T01:25:04.508" v="1131"/>
        <pc:sldMkLst>
          <pc:docMk/>
          <pc:sldMk cId="1556885683" sldId="526"/>
        </pc:sldMkLst>
        <pc:spChg chg="mod">
          <ac:chgData name="Champake Mendis" userId="3a0159c4f0b50b7d" providerId="LiveId" clId="{C56E9321-3B2E-4596-8B59-11A1ADBD25E6}" dt="2020-10-07T00:45:40.736" v="1128" actId="20577"/>
          <ac:spMkLst>
            <pc:docMk/>
            <pc:sldMk cId="1556885683" sldId="526"/>
            <ac:spMk id="2" creationId="{00000000-0000-0000-0000-000000000000}"/>
          </ac:spMkLst>
        </pc:spChg>
        <pc:spChg chg="del">
          <ac:chgData name="Champake Mendis" userId="3a0159c4f0b50b7d" providerId="LiveId" clId="{C56E9321-3B2E-4596-8B59-11A1ADBD25E6}" dt="2020-10-01T00:38:54.161" v="703" actId="478"/>
          <ac:spMkLst>
            <pc:docMk/>
            <pc:sldMk cId="1556885683" sldId="526"/>
            <ac:spMk id="4" creationId="{DB962369-3422-4D43-B3C2-A5F7DBD6A28C}"/>
          </ac:spMkLst>
        </pc:spChg>
        <pc:spChg chg="del">
          <ac:chgData name="Champake Mendis" userId="3a0159c4f0b50b7d" providerId="LiveId" clId="{C56E9321-3B2E-4596-8B59-11A1ADBD25E6}" dt="2020-10-07T00:43:43.040" v="1095" actId="478"/>
          <ac:spMkLst>
            <pc:docMk/>
            <pc:sldMk cId="1556885683" sldId="526"/>
            <ac:spMk id="7" creationId="{4E96FB24-9C8F-4FC7-96C9-E46FD75914B1}"/>
          </ac:spMkLst>
        </pc:spChg>
        <pc:picChg chg="add del mod">
          <ac:chgData name="Champake Mendis" userId="3a0159c4f0b50b7d" providerId="LiveId" clId="{C56E9321-3B2E-4596-8B59-11A1ADBD25E6}" dt="2020-10-07T00:43:39.406" v="1093" actId="478"/>
          <ac:picMkLst>
            <pc:docMk/>
            <pc:sldMk cId="1556885683" sldId="526"/>
            <ac:picMk id="5" creationId="{E70D5BA1-903C-47E6-8BB1-E2696EE8F9B0}"/>
          </ac:picMkLst>
        </pc:picChg>
        <pc:picChg chg="del mod">
          <ac:chgData name="Champake Mendis" userId="3a0159c4f0b50b7d" providerId="LiveId" clId="{C56E9321-3B2E-4596-8B59-11A1ADBD25E6}" dt="2020-10-07T00:43:43.040" v="1095" actId="478"/>
          <ac:picMkLst>
            <pc:docMk/>
            <pc:sldMk cId="1556885683" sldId="526"/>
            <ac:picMk id="6" creationId="{A0620D72-3247-407E-A375-075DE3C5CB8E}"/>
          </ac:picMkLst>
        </pc:picChg>
        <pc:picChg chg="add mod">
          <ac:chgData name="Champake Mendis" userId="3a0159c4f0b50b7d" providerId="LiveId" clId="{C56E9321-3B2E-4596-8B59-11A1ADBD25E6}" dt="2020-10-07T00:44:10.982" v="1097" actId="1076"/>
          <ac:picMkLst>
            <pc:docMk/>
            <pc:sldMk cId="1556885683" sldId="526"/>
            <ac:picMk id="8" creationId="{694ABD42-A56A-4ED8-8AD6-63443355F1C8}"/>
          </ac:picMkLst>
        </pc:picChg>
        <pc:picChg chg="add del mod">
          <ac:chgData name="Champake Mendis" userId="3a0159c4f0b50b7d" providerId="LiveId" clId="{C56E9321-3B2E-4596-8B59-11A1ADBD25E6}" dt="2020-10-07T00:43:41.162" v="1094" actId="478"/>
          <ac:picMkLst>
            <pc:docMk/>
            <pc:sldMk cId="1556885683" sldId="526"/>
            <ac:picMk id="9" creationId="{FE356675-235E-4125-9937-2903F368C260}"/>
          </ac:picMkLst>
        </pc:picChg>
        <pc:picChg chg="add mod">
          <ac:chgData name="Champake Mendis" userId="3a0159c4f0b50b7d" providerId="LiveId" clId="{C56E9321-3B2E-4596-8B59-11A1ADBD25E6}" dt="2020-10-07T00:44:14.945" v="1099" actId="1076"/>
          <ac:picMkLst>
            <pc:docMk/>
            <pc:sldMk cId="1556885683" sldId="526"/>
            <ac:picMk id="11" creationId="{DC5BCDD4-1FAF-4ED4-9635-110A5FD8B243}"/>
          </ac:picMkLst>
        </pc:picChg>
        <pc:picChg chg="add mod">
          <ac:chgData name="Champake Mendis" userId="3a0159c4f0b50b7d" providerId="LiveId" clId="{C56E9321-3B2E-4596-8B59-11A1ADBD25E6}" dt="2020-10-07T00:44:45.778" v="1103" actId="1076"/>
          <ac:picMkLst>
            <pc:docMk/>
            <pc:sldMk cId="1556885683" sldId="526"/>
            <ac:picMk id="13" creationId="{15D5AC3B-9B5C-491F-8DD5-79D86912E7AE}"/>
          </ac:picMkLst>
        </pc:picChg>
      </pc:sldChg>
      <pc:sldChg chg="addSp delSp modSp add mod modNotes">
        <pc:chgData name="Champake Mendis" userId="3a0159c4f0b50b7d" providerId="LiveId" clId="{C56E9321-3B2E-4596-8B59-11A1ADBD25E6}" dt="2020-10-07T01:25:04.508" v="1131"/>
        <pc:sldMkLst>
          <pc:docMk/>
          <pc:sldMk cId="1810878569" sldId="527"/>
        </pc:sldMkLst>
        <pc:spChg chg="mod">
          <ac:chgData name="Champake Mendis" userId="3a0159c4f0b50b7d" providerId="LiveId" clId="{C56E9321-3B2E-4596-8B59-11A1ADBD25E6}" dt="2020-10-01T00:43:11.455" v="740" actId="20577"/>
          <ac:spMkLst>
            <pc:docMk/>
            <pc:sldMk cId="1810878569" sldId="527"/>
            <ac:spMk id="2" creationId="{00000000-0000-0000-0000-000000000000}"/>
          </ac:spMkLst>
        </pc:spChg>
        <pc:spChg chg="del">
          <ac:chgData name="Champake Mendis" userId="3a0159c4f0b50b7d" providerId="LiveId" clId="{C56E9321-3B2E-4596-8B59-11A1ADBD25E6}" dt="2020-10-01T00:42:00.912" v="713" actId="478"/>
          <ac:spMkLst>
            <pc:docMk/>
            <pc:sldMk cId="1810878569" sldId="527"/>
            <ac:spMk id="4" creationId="{DB962369-3422-4D43-B3C2-A5F7DBD6A28C}"/>
          </ac:spMkLst>
        </pc:spChg>
        <pc:spChg chg="mod">
          <ac:chgData name="Champake Mendis" userId="3a0159c4f0b50b7d" providerId="LiveId" clId="{C56E9321-3B2E-4596-8B59-11A1ADBD25E6}" dt="2020-10-01T00:48:51.647" v="768" actId="1076"/>
          <ac:spMkLst>
            <pc:docMk/>
            <pc:sldMk cId="1810878569" sldId="527"/>
            <ac:spMk id="10" creationId="{4BDFC0F6-45F4-44DB-AA62-4AF8C0DEEAE2}"/>
          </ac:spMkLst>
        </pc:spChg>
        <pc:picChg chg="del">
          <ac:chgData name="Champake Mendis" userId="3a0159c4f0b50b7d" providerId="LiveId" clId="{C56E9321-3B2E-4596-8B59-11A1ADBD25E6}" dt="2020-10-01T00:42:03.711" v="714" actId="478"/>
          <ac:picMkLst>
            <pc:docMk/>
            <pc:sldMk cId="1810878569" sldId="527"/>
            <ac:picMk id="3" creationId="{E90D03D0-F56A-42C6-96DD-B0A37CEA0C1A}"/>
          </ac:picMkLst>
        </pc:picChg>
        <pc:picChg chg="add del mod">
          <ac:chgData name="Champake Mendis" userId="3a0159c4f0b50b7d" providerId="LiveId" clId="{C56E9321-3B2E-4596-8B59-11A1ADBD25E6}" dt="2020-10-01T00:45:45.998" v="742" actId="478"/>
          <ac:picMkLst>
            <pc:docMk/>
            <pc:sldMk cId="1810878569" sldId="527"/>
            <ac:picMk id="6" creationId="{8101E48C-BD53-4A23-9C10-352C31EE4B90}"/>
          </ac:picMkLst>
        </pc:picChg>
        <pc:picChg chg="add mod">
          <ac:chgData name="Champake Mendis" userId="3a0159c4f0b50b7d" providerId="LiveId" clId="{C56E9321-3B2E-4596-8B59-11A1ADBD25E6}" dt="2020-10-01T00:45:57.789" v="747" actId="1076"/>
          <ac:picMkLst>
            <pc:docMk/>
            <pc:sldMk cId="1810878569" sldId="527"/>
            <ac:picMk id="8" creationId="{93E2B387-A44D-4DEC-AEC1-BE0E00F4AED0}"/>
          </ac:picMkLst>
        </pc:picChg>
        <pc:picChg chg="add mod">
          <ac:chgData name="Champake Mendis" userId="3a0159c4f0b50b7d" providerId="LiveId" clId="{C56E9321-3B2E-4596-8B59-11A1ADBD25E6}" dt="2020-10-01T00:46:34.823" v="749" actId="1076"/>
          <ac:picMkLst>
            <pc:docMk/>
            <pc:sldMk cId="1810878569" sldId="527"/>
            <ac:picMk id="11" creationId="{9A80BD61-7F1A-4180-88B3-FE2D4507FA7F}"/>
          </ac:picMkLst>
        </pc:picChg>
        <pc:picChg chg="add mod">
          <ac:chgData name="Champake Mendis" userId="3a0159c4f0b50b7d" providerId="LiveId" clId="{C56E9321-3B2E-4596-8B59-11A1ADBD25E6}" dt="2020-10-01T00:47:27.389" v="758" actId="1076"/>
          <ac:picMkLst>
            <pc:docMk/>
            <pc:sldMk cId="1810878569" sldId="527"/>
            <ac:picMk id="13" creationId="{55495370-5347-4853-81C4-3A0FD1623ED9}"/>
          </ac:picMkLst>
        </pc:picChg>
        <pc:picChg chg="add mod">
          <ac:chgData name="Champake Mendis" userId="3a0159c4f0b50b7d" providerId="LiveId" clId="{C56E9321-3B2E-4596-8B59-11A1ADBD25E6}" dt="2020-10-01T00:47:24.549" v="757" actId="1076"/>
          <ac:picMkLst>
            <pc:docMk/>
            <pc:sldMk cId="1810878569" sldId="527"/>
            <ac:picMk id="15" creationId="{08A1482E-B469-4CBA-9E84-47C31E6AECB8}"/>
          </ac:picMkLst>
        </pc:picChg>
        <pc:picChg chg="add mod">
          <ac:chgData name="Champake Mendis" userId="3a0159c4f0b50b7d" providerId="LiveId" clId="{C56E9321-3B2E-4596-8B59-11A1ADBD25E6}" dt="2020-10-01T00:48:09.845" v="765" actId="1076"/>
          <ac:picMkLst>
            <pc:docMk/>
            <pc:sldMk cId="1810878569" sldId="527"/>
            <ac:picMk id="17" creationId="{F3086C9B-BB20-482D-A7BC-2928D11C15A6}"/>
          </ac:picMkLst>
        </pc:picChg>
        <pc:picChg chg="add mod">
          <ac:chgData name="Champake Mendis" userId="3a0159c4f0b50b7d" providerId="LiveId" clId="{C56E9321-3B2E-4596-8B59-11A1ADBD25E6}" dt="2020-10-01T00:48:10.847" v="766" actId="1076"/>
          <ac:picMkLst>
            <pc:docMk/>
            <pc:sldMk cId="1810878569" sldId="527"/>
            <ac:picMk id="19" creationId="{93865531-A4E4-4C4A-8B42-3E4BA9098B6C}"/>
          </ac:picMkLst>
        </pc:picChg>
      </pc:sldChg>
      <pc:sldChg chg="add del">
        <pc:chgData name="Champake Mendis" userId="3a0159c4f0b50b7d" providerId="LiveId" clId="{C56E9321-3B2E-4596-8B59-11A1ADBD25E6}" dt="2020-10-01T00:41:20.628" v="712"/>
        <pc:sldMkLst>
          <pc:docMk/>
          <pc:sldMk cId="582557653" sldId="528"/>
        </pc:sldMkLst>
      </pc:sldChg>
      <pc:sldChg chg="add modNotes">
        <pc:chgData name="Champake Mendis" userId="3a0159c4f0b50b7d" providerId="LiveId" clId="{C56E9321-3B2E-4596-8B59-11A1ADBD25E6}" dt="2020-10-07T01:25:04.508" v="1131"/>
        <pc:sldMkLst>
          <pc:docMk/>
          <pc:sldMk cId="2262592143" sldId="528"/>
        </pc:sldMkLst>
      </pc:sldChg>
      <pc:sldChg chg="add modNotes">
        <pc:chgData name="Champake Mendis" userId="3a0159c4f0b50b7d" providerId="LiveId" clId="{C56E9321-3B2E-4596-8B59-11A1ADBD25E6}" dt="2020-10-07T01:25:04.508" v="1131"/>
        <pc:sldMkLst>
          <pc:docMk/>
          <pc:sldMk cId="400635129" sldId="529"/>
        </pc:sldMkLst>
      </pc:sldChg>
      <pc:sldChg chg="modSp add mod">
        <pc:chgData name="Champake Mendis" userId="3a0159c4f0b50b7d" providerId="LiveId" clId="{C56E9321-3B2E-4596-8B59-11A1ADBD25E6}" dt="2020-10-07T06:51:39.518" v="1342" actId="1440"/>
        <pc:sldMkLst>
          <pc:docMk/>
          <pc:sldMk cId="3426135714" sldId="530"/>
        </pc:sldMkLst>
        <pc:spChg chg="mod">
          <ac:chgData name="Champake Mendis" userId="3a0159c4f0b50b7d" providerId="LiveId" clId="{C56E9321-3B2E-4596-8B59-11A1ADBD25E6}" dt="2020-10-07T04:47:47.309" v="1286" actId="20577"/>
          <ac:spMkLst>
            <pc:docMk/>
            <pc:sldMk cId="3426135714" sldId="530"/>
            <ac:spMk id="2" creationId="{00000000-0000-0000-0000-000000000000}"/>
          </ac:spMkLst>
        </pc:spChg>
        <pc:spChg chg="mod">
          <ac:chgData name="Champake Mendis" userId="3a0159c4f0b50b7d" providerId="LiveId" clId="{C56E9321-3B2E-4596-8B59-11A1ADBD25E6}" dt="2020-10-07T04:48:30.084" v="1325" actId="27636"/>
          <ac:spMkLst>
            <pc:docMk/>
            <pc:sldMk cId="3426135714" sldId="530"/>
            <ac:spMk id="3" creationId="{00000000-0000-0000-0000-000000000000}"/>
          </ac:spMkLst>
        </pc:spChg>
        <pc:picChg chg="mod">
          <ac:chgData name="Champake Mendis" userId="3a0159c4f0b50b7d" providerId="LiveId" clId="{C56E9321-3B2E-4596-8B59-11A1ADBD25E6}" dt="2020-10-07T06:51:39.518" v="1342" actId="1440"/>
          <ac:picMkLst>
            <pc:docMk/>
            <pc:sldMk cId="3426135714" sldId="530"/>
            <ac:picMk id="5" creationId="{51005FDE-BC8D-4D93-9291-820077612860}"/>
          </ac:picMkLst>
        </pc:picChg>
      </pc:sldChg>
      <pc:sldChg chg="addSp delSp modSp add mod ord">
        <pc:chgData name="Champake Mendis" userId="3a0159c4f0b50b7d" providerId="LiveId" clId="{C56E9321-3B2E-4596-8B59-11A1ADBD25E6}" dt="2020-10-07T04:50:18.486" v="1341"/>
        <pc:sldMkLst>
          <pc:docMk/>
          <pc:sldMk cId="463647611" sldId="531"/>
        </pc:sldMkLst>
        <pc:spChg chg="add del mod">
          <ac:chgData name="Champake Mendis" userId="3a0159c4f0b50b7d" providerId="LiveId" clId="{C56E9321-3B2E-4596-8B59-11A1ADBD25E6}" dt="2020-10-07T04:48:45.087" v="1328" actId="478"/>
          <ac:spMkLst>
            <pc:docMk/>
            <pc:sldMk cId="463647611" sldId="531"/>
            <ac:spMk id="3" creationId="{36BA6D58-9BCC-4970-83CD-BE24611050AC}"/>
          </ac:spMkLst>
        </pc:spChg>
        <pc:spChg chg="add del mod">
          <ac:chgData name="Champake Mendis" userId="3a0159c4f0b50b7d" providerId="LiveId" clId="{C56E9321-3B2E-4596-8B59-11A1ADBD25E6}" dt="2020-10-07T04:49:50.990" v="1336" actId="478"/>
          <ac:spMkLst>
            <pc:docMk/>
            <pc:sldMk cId="463647611" sldId="531"/>
            <ac:spMk id="7" creationId="{DFB654EA-7CFD-442B-8AEA-BDFDA1B43E37}"/>
          </ac:spMkLst>
        </pc:spChg>
        <pc:spChg chg="del">
          <ac:chgData name="Champake Mendis" userId="3a0159c4f0b50b7d" providerId="LiveId" clId="{C56E9321-3B2E-4596-8B59-11A1ADBD25E6}" dt="2020-10-07T04:48:41.519" v="1327" actId="478"/>
          <ac:spMkLst>
            <pc:docMk/>
            <pc:sldMk cId="463647611" sldId="531"/>
            <ac:spMk id="13" creationId="{862936AB-1423-A440-B1AA-72945CA433E0}"/>
          </ac:spMkLst>
        </pc:spChg>
        <pc:spChg chg="mod">
          <ac:chgData name="Champake Mendis" userId="3a0159c4f0b50b7d" providerId="LiveId" clId="{C56E9321-3B2E-4596-8B59-11A1ADBD25E6}" dt="2020-10-07T04:49:00.347" v="1330" actId="1076"/>
          <ac:spMkLst>
            <pc:docMk/>
            <pc:sldMk cId="463647611" sldId="531"/>
            <ac:spMk id="142" creationId="{00000000-0000-0000-0000-000000000000}"/>
          </ac:spMkLst>
        </pc:spChg>
        <pc:spChg chg="del">
          <ac:chgData name="Champake Mendis" userId="3a0159c4f0b50b7d" providerId="LiveId" clId="{C56E9321-3B2E-4596-8B59-11A1ADBD25E6}" dt="2020-10-07T04:48:41.519" v="1327" actId="478"/>
          <ac:spMkLst>
            <pc:docMk/>
            <pc:sldMk cId="463647611" sldId="531"/>
            <ac:spMk id="144" creationId="{00000000-0000-0000-0000-000000000000}"/>
          </ac:spMkLst>
        </pc:spChg>
        <pc:picChg chg="del">
          <ac:chgData name="Champake Mendis" userId="3a0159c4f0b50b7d" providerId="LiveId" clId="{C56E9321-3B2E-4596-8B59-11A1ADBD25E6}" dt="2020-10-07T04:48:41.519" v="1327" actId="478"/>
          <ac:picMkLst>
            <pc:docMk/>
            <pc:sldMk cId="463647611" sldId="531"/>
            <ac:picMk id="5" creationId="{D7FA5876-6300-9849-BE58-06AB4823D14F}"/>
          </ac:picMkLst>
        </pc:picChg>
        <pc:picChg chg="add mod">
          <ac:chgData name="Champake Mendis" userId="3a0159c4f0b50b7d" providerId="LiveId" clId="{C56E9321-3B2E-4596-8B59-11A1ADBD25E6}" dt="2020-10-07T04:50:02.635" v="1339" actId="1076"/>
          <ac:picMkLst>
            <pc:docMk/>
            <pc:sldMk cId="463647611" sldId="531"/>
            <ac:picMk id="6" creationId="{C6740BA8-CFAF-480C-AF36-C84408B1FA9D}"/>
          </ac:picMkLst>
        </pc:picChg>
        <pc:picChg chg="del">
          <ac:chgData name="Champake Mendis" userId="3a0159c4f0b50b7d" providerId="LiveId" clId="{C56E9321-3B2E-4596-8B59-11A1ADBD25E6}" dt="2020-10-07T04:48:41.519" v="1327" actId="478"/>
          <ac:picMkLst>
            <pc:docMk/>
            <pc:sldMk cId="463647611" sldId="531"/>
            <ac:picMk id="8" creationId="{5E0B2ECC-BFD3-1F4D-8DA2-7C8E5837F1D7}"/>
          </ac:picMkLst>
        </pc:picChg>
      </pc:sldChg>
      <pc:sldMasterChg chg="delSp mod delSldLayout modSldLayout">
        <pc:chgData name="Champake Mendis" userId="3a0159c4f0b50b7d" providerId="LiveId" clId="{C56E9321-3B2E-4596-8B59-11A1ADBD25E6}" dt="2020-10-07T01:40:42.441" v="1146" actId="22"/>
        <pc:sldMasterMkLst>
          <pc:docMk/>
          <pc:sldMasterMk cId="0" sldId="2147483648"/>
        </pc:sldMasterMkLst>
        <pc:picChg chg="del">
          <ac:chgData name="Champake Mendis" userId="3a0159c4f0b50b7d" providerId="LiveId" clId="{C56E9321-3B2E-4596-8B59-11A1ADBD25E6}" dt="2020-10-03T04:48:18.982" v="771" actId="478"/>
          <ac:picMkLst>
            <pc:docMk/>
            <pc:sldMasterMk cId="0" sldId="2147483648"/>
            <ac:picMk id="7" creationId="{EFDA89D4-4AFC-45AB-BACD-9C6DE525E687}"/>
          </ac:picMkLst>
        </pc:picChg>
        <pc:picChg chg="del">
          <ac:chgData name="Champake Mendis" userId="3a0159c4f0b50b7d" providerId="LiveId" clId="{C56E9321-3B2E-4596-8B59-11A1ADBD25E6}" dt="2020-10-03T04:48:21.367" v="772" actId="478"/>
          <ac:picMkLst>
            <pc:docMk/>
            <pc:sldMasterMk cId="0" sldId="2147483648"/>
            <ac:picMk id="8" creationId="{51B63A37-3F08-4CD3-A394-3A267B39E85C}"/>
          </ac:picMkLst>
        </pc:picChg>
        <pc:sldLayoutChg chg="addSp delSp modSp mod">
          <pc:chgData name="Champake Mendis" userId="3a0159c4f0b50b7d" providerId="LiveId" clId="{C56E9321-3B2E-4596-8B59-11A1ADBD25E6}" dt="2020-10-07T01:39:36.261" v="1135" actId="1076"/>
          <pc:sldLayoutMkLst>
            <pc:docMk/>
            <pc:sldMasterMk cId="0" sldId="2147483648"/>
            <pc:sldLayoutMk cId="0" sldId="2147483649"/>
          </pc:sldLayoutMkLst>
          <pc:spChg chg="mod">
            <ac:chgData name="Champake Mendis" userId="3a0159c4f0b50b7d" providerId="LiveId" clId="{C56E9321-3B2E-4596-8B59-11A1ADBD25E6}" dt="2020-10-07T01:39:36.261" v="1135" actId="1076"/>
            <ac:spMkLst>
              <pc:docMk/>
              <pc:sldMasterMk cId="0" sldId="2147483648"/>
              <pc:sldLayoutMk cId="0" sldId="2147483649"/>
              <ac:spMk id="2" creationId="{5EBF7380-A570-4C0F-9B5C-A5756A666066}"/>
            </ac:spMkLst>
          </pc:spChg>
          <pc:spChg chg="add del">
            <ac:chgData name="Champake Mendis" userId="3a0159c4f0b50b7d" providerId="LiveId" clId="{C56E9321-3B2E-4596-8B59-11A1ADBD25E6}" dt="2020-09-29T23:39:59.194" v="31"/>
            <ac:spMkLst>
              <pc:docMk/>
              <pc:sldMasterMk cId="0" sldId="2147483648"/>
              <pc:sldLayoutMk cId="0" sldId="2147483649"/>
              <ac:spMk id="3" creationId="{18074AFB-AC1E-4D37-9CD7-FD3B671B2424}"/>
            </ac:spMkLst>
          </pc:spChg>
          <pc:spChg chg="add del mod">
            <ac:chgData name="Champake Mendis" userId="3a0159c4f0b50b7d" providerId="LiveId" clId="{C56E9321-3B2E-4596-8B59-11A1ADBD25E6}" dt="2020-09-29T23:40:05.789" v="34" actId="478"/>
            <ac:spMkLst>
              <pc:docMk/>
              <pc:sldMasterMk cId="0" sldId="2147483648"/>
              <pc:sldLayoutMk cId="0" sldId="2147483649"/>
              <ac:spMk id="4" creationId="{1B8DE207-B798-4DF3-B162-0B73DC4A1093}"/>
            </ac:spMkLst>
          </pc:spChg>
          <pc:picChg chg="add mod">
            <ac:chgData name="Champake Mendis" userId="3a0159c4f0b50b7d" providerId="LiveId" clId="{C56E9321-3B2E-4596-8B59-11A1ADBD25E6}" dt="2020-10-03T04:49:31.973" v="773" actId="1076"/>
            <ac:picMkLst>
              <pc:docMk/>
              <pc:sldMasterMk cId="0" sldId="2147483648"/>
              <pc:sldLayoutMk cId="0" sldId="2147483649"/>
              <ac:picMk id="6" creationId="{FC0A5881-98A6-402D-9754-F8A4D17D6DF5}"/>
            </ac:picMkLst>
          </pc:picChg>
          <pc:picChg chg="del">
            <ac:chgData name="Champake Mendis" userId="3a0159c4f0b50b7d" providerId="LiveId" clId="{C56E9321-3B2E-4596-8B59-11A1ADBD25E6}" dt="2020-10-03T04:47:55.639" v="770" actId="478"/>
            <ac:picMkLst>
              <pc:docMk/>
              <pc:sldMasterMk cId="0" sldId="2147483648"/>
              <pc:sldLayoutMk cId="0" sldId="2147483649"/>
              <ac:picMk id="8" creationId="{76079BEF-BCA6-4527-A7EF-3510FFB27E0E}"/>
            </ac:picMkLst>
          </pc:picChg>
          <pc:picChg chg="del">
            <ac:chgData name="Champake Mendis" userId="3a0159c4f0b50b7d" providerId="LiveId" clId="{C56E9321-3B2E-4596-8B59-11A1ADBD25E6}" dt="2020-10-03T04:47:55.639" v="770" actId="478"/>
            <ac:picMkLst>
              <pc:docMk/>
              <pc:sldMasterMk cId="0" sldId="2147483648"/>
              <pc:sldLayoutMk cId="0" sldId="2147483649"/>
              <ac:picMk id="9" creationId="{1D327BD8-ECB4-4358-AFFF-0C07315FA8FC}"/>
            </ac:picMkLst>
          </pc:picChg>
        </pc:sldLayoutChg>
        <pc:sldLayoutChg chg="addSp modSp mod">
          <pc:chgData name="Champake Mendis" userId="3a0159c4f0b50b7d" providerId="LiveId" clId="{C56E9321-3B2E-4596-8B59-11A1ADBD25E6}" dt="2020-10-07T01:40:09.714" v="1140" actId="1076"/>
          <pc:sldLayoutMkLst>
            <pc:docMk/>
            <pc:sldMasterMk cId="0" sldId="2147483648"/>
            <pc:sldLayoutMk cId="0" sldId="2147483650"/>
          </pc:sldLayoutMkLst>
          <pc:spChg chg="add mod">
            <ac:chgData name="Champake Mendis" userId="3a0159c4f0b50b7d" providerId="LiveId" clId="{C56E9321-3B2E-4596-8B59-11A1ADBD25E6}" dt="2020-10-07T01:40:09.714" v="1140" actId="1076"/>
            <ac:spMkLst>
              <pc:docMk/>
              <pc:sldMasterMk cId="0" sldId="2147483648"/>
              <pc:sldLayoutMk cId="0" sldId="2147483650"/>
              <ac:spMk id="3" creationId="{FE82E8B4-E79F-474C-B416-0D00D3211E4D}"/>
            </ac:spMkLst>
          </pc:spChg>
          <pc:picChg chg="add mod">
            <ac:chgData name="Champake Mendis" userId="3a0159c4f0b50b7d" providerId="LiveId" clId="{C56E9321-3B2E-4596-8B59-11A1ADBD25E6}" dt="2020-10-03T04:49:52.220" v="775" actId="1076"/>
            <ac:picMkLst>
              <pc:docMk/>
              <pc:sldMasterMk cId="0" sldId="2147483648"/>
              <pc:sldLayoutMk cId="0" sldId="2147483650"/>
              <ac:picMk id="2" creationId="{C7563895-139C-460F-B500-6B6BA1B7B66B}"/>
            </ac:picMkLst>
          </pc:picChg>
        </pc:sldLayoutChg>
        <pc:sldLayoutChg chg="addSp modSp mod">
          <pc:chgData name="Champake Mendis" userId="3a0159c4f0b50b7d" providerId="LiveId" clId="{C56E9321-3B2E-4596-8B59-11A1ADBD25E6}" dt="2020-10-07T01:40:18.412" v="1141" actId="22"/>
          <pc:sldLayoutMkLst>
            <pc:docMk/>
            <pc:sldMasterMk cId="0" sldId="2147483648"/>
            <pc:sldLayoutMk cId="0" sldId="2147483652"/>
          </pc:sldLayoutMkLst>
          <pc:spChg chg="add">
            <ac:chgData name="Champake Mendis" userId="3a0159c4f0b50b7d" providerId="LiveId" clId="{C56E9321-3B2E-4596-8B59-11A1ADBD25E6}" dt="2020-10-07T01:40:18.412" v="1141" actId="22"/>
            <ac:spMkLst>
              <pc:docMk/>
              <pc:sldMasterMk cId="0" sldId="2147483648"/>
              <pc:sldLayoutMk cId="0" sldId="2147483652"/>
              <ac:spMk id="3" creationId="{10CE588D-F898-40F9-9BD1-95F1F49D6E16}"/>
            </ac:spMkLst>
          </pc:spChg>
          <pc:picChg chg="add mod">
            <ac:chgData name="Champake Mendis" userId="3a0159c4f0b50b7d" providerId="LiveId" clId="{C56E9321-3B2E-4596-8B59-11A1ADBD25E6}" dt="2020-10-03T04:49:57.373" v="776" actId="1076"/>
            <ac:picMkLst>
              <pc:docMk/>
              <pc:sldMasterMk cId="0" sldId="2147483648"/>
              <pc:sldLayoutMk cId="0" sldId="2147483652"/>
              <ac:picMk id="2" creationId="{F3B113DF-37BC-4768-84BB-EEB86A7B522A}"/>
            </ac:picMkLst>
          </pc:picChg>
        </pc:sldLayoutChg>
        <pc:sldLayoutChg chg="addSp modSp mod">
          <pc:chgData name="Champake Mendis" userId="3a0159c4f0b50b7d" providerId="LiveId" clId="{C56E9321-3B2E-4596-8B59-11A1ADBD25E6}" dt="2020-10-07T01:40:22.903" v="1142" actId="22"/>
          <pc:sldLayoutMkLst>
            <pc:docMk/>
            <pc:sldMasterMk cId="0" sldId="2147483648"/>
            <pc:sldLayoutMk cId="0" sldId="2147483653"/>
          </pc:sldLayoutMkLst>
          <pc:spChg chg="add">
            <ac:chgData name="Champake Mendis" userId="3a0159c4f0b50b7d" providerId="LiveId" clId="{C56E9321-3B2E-4596-8B59-11A1ADBD25E6}" dt="2020-10-07T01:40:22.903" v="1142" actId="22"/>
            <ac:spMkLst>
              <pc:docMk/>
              <pc:sldMasterMk cId="0" sldId="2147483648"/>
              <pc:sldLayoutMk cId="0" sldId="2147483653"/>
              <ac:spMk id="3" creationId="{EEAC6F99-64D3-465D-8220-1D2989E62FD5}"/>
            </ac:spMkLst>
          </pc:spChg>
          <pc:picChg chg="add mod">
            <ac:chgData name="Champake Mendis" userId="3a0159c4f0b50b7d" providerId="LiveId" clId="{C56E9321-3B2E-4596-8B59-11A1ADBD25E6}" dt="2020-10-03T04:50:02.694" v="777" actId="1076"/>
            <ac:picMkLst>
              <pc:docMk/>
              <pc:sldMasterMk cId="0" sldId="2147483648"/>
              <pc:sldLayoutMk cId="0" sldId="2147483653"/>
              <ac:picMk id="2" creationId="{02AC49FD-09F9-44A0-9A44-4639EB26EDF5}"/>
            </ac:picMkLst>
          </pc:picChg>
        </pc:sldLayoutChg>
        <pc:sldLayoutChg chg="addSp modSp mod">
          <pc:chgData name="Champake Mendis" userId="3a0159c4f0b50b7d" providerId="LiveId" clId="{C56E9321-3B2E-4596-8B59-11A1ADBD25E6}" dt="2020-10-07T01:40:28.784" v="1143" actId="22"/>
          <pc:sldLayoutMkLst>
            <pc:docMk/>
            <pc:sldMasterMk cId="0" sldId="2147483648"/>
            <pc:sldLayoutMk cId="0" sldId="2147483654"/>
          </pc:sldLayoutMkLst>
          <pc:spChg chg="add">
            <ac:chgData name="Champake Mendis" userId="3a0159c4f0b50b7d" providerId="LiveId" clId="{C56E9321-3B2E-4596-8B59-11A1ADBD25E6}" dt="2020-10-07T01:40:28.784" v="1143" actId="22"/>
            <ac:spMkLst>
              <pc:docMk/>
              <pc:sldMasterMk cId="0" sldId="2147483648"/>
              <pc:sldLayoutMk cId="0" sldId="2147483654"/>
              <ac:spMk id="3" creationId="{E6042978-4F36-4B29-84B1-7DD85F1ACBC3}"/>
            </ac:spMkLst>
          </pc:spChg>
          <pc:picChg chg="add mod">
            <ac:chgData name="Champake Mendis" userId="3a0159c4f0b50b7d" providerId="LiveId" clId="{C56E9321-3B2E-4596-8B59-11A1ADBD25E6}" dt="2020-10-03T04:50:07.198" v="778" actId="1076"/>
            <ac:picMkLst>
              <pc:docMk/>
              <pc:sldMasterMk cId="0" sldId="2147483648"/>
              <pc:sldLayoutMk cId="0" sldId="2147483654"/>
              <ac:picMk id="2" creationId="{63610B90-F6D8-472C-99A1-01AD26FE18B6}"/>
            </ac:picMkLst>
          </pc:picChg>
        </pc:sldLayoutChg>
        <pc:sldLayoutChg chg="del">
          <pc:chgData name="Champake Mendis" userId="3a0159c4f0b50b7d" providerId="LiveId" clId="{C56E9321-3B2E-4596-8B59-11A1ADBD25E6}" dt="2020-09-29T23:48:00.005" v="82" actId="47"/>
          <pc:sldLayoutMkLst>
            <pc:docMk/>
            <pc:sldMasterMk cId="0" sldId="2147483648"/>
            <pc:sldLayoutMk cId="0" sldId="2147483655"/>
          </pc:sldLayoutMkLst>
        </pc:sldLayoutChg>
        <pc:sldLayoutChg chg="addSp modSp mod">
          <pc:chgData name="Champake Mendis" userId="3a0159c4f0b50b7d" providerId="LiveId" clId="{C56E9321-3B2E-4596-8B59-11A1ADBD25E6}" dt="2020-10-07T01:40:32.486" v="1144" actId="22"/>
          <pc:sldLayoutMkLst>
            <pc:docMk/>
            <pc:sldMasterMk cId="0" sldId="2147483648"/>
            <pc:sldLayoutMk cId="0" sldId="2147483658"/>
          </pc:sldLayoutMkLst>
          <pc:spChg chg="add">
            <ac:chgData name="Champake Mendis" userId="3a0159c4f0b50b7d" providerId="LiveId" clId="{C56E9321-3B2E-4596-8B59-11A1ADBD25E6}" dt="2020-10-07T01:40:32.486" v="1144" actId="22"/>
            <ac:spMkLst>
              <pc:docMk/>
              <pc:sldMasterMk cId="0" sldId="2147483648"/>
              <pc:sldLayoutMk cId="0" sldId="2147483658"/>
              <ac:spMk id="3" creationId="{9BD1230F-47AE-49B2-95D3-1A0EF21463DD}"/>
            </ac:spMkLst>
          </pc:spChg>
          <pc:picChg chg="add mod">
            <ac:chgData name="Champake Mendis" userId="3a0159c4f0b50b7d" providerId="LiveId" clId="{C56E9321-3B2E-4596-8B59-11A1ADBD25E6}" dt="2020-10-03T04:50:12.741" v="779" actId="1076"/>
            <ac:picMkLst>
              <pc:docMk/>
              <pc:sldMasterMk cId="0" sldId="2147483648"/>
              <pc:sldLayoutMk cId="0" sldId="2147483658"/>
              <ac:picMk id="2" creationId="{68BF432E-B6A3-40D1-836D-29AEB92E92A5}"/>
            </ac:picMkLst>
          </pc:picChg>
        </pc:sldLayoutChg>
        <pc:sldLayoutChg chg="addSp modSp mod">
          <pc:chgData name="Champake Mendis" userId="3a0159c4f0b50b7d" providerId="LiveId" clId="{C56E9321-3B2E-4596-8B59-11A1ADBD25E6}" dt="2020-10-07T01:40:38.941" v="1145" actId="22"/>
          <pc:sldLayoutMkLst>
            <pc:docMk/>
            <pc:sldMasterMk cId="0" sldId="2147483648"/>
            <pc:sldLayoutMk cId="3033797063" sldId="2147483660"/>
          </pc:sldLayoutMkLst>
          <pc:spChg chg="mod">
            <ac:chgData name="Champake Mendis" userId="3a0159c4f0b50b7d" providerId="LiveId" clId="{C56E9321-3B2E-4596-8B59-11A1ADBD25E6}" dt="2020-09-30T00:17:44.351" v="202" actId="1076"/>
            <ac:spMkLst>
              <pc:docMk/>
              <pc:sldMasterMk cId="0" sldId="2147483648"/>
              <pc:sldLayoutMk cId="3033797063" sldId="2147483660"/>
              <ac:spMk id="2" creationId="{00000000-0000-0000-0000-000000000000}"/>
            </ac:spMkLst>
          </pc:spChg>
          <pc:spChg chg="add">
            <ac:chgData name="Champake Mendis" userId="3a0159c4f0b50b7d" providerId="LiveId" clId="{C56E9321-3B2E-4596-8B59-11A1ADBD25E6}" dt="2020-10-07T01:40:38.941" v="1145" actId="22"/>
            <ac:spMkLst>
              <pc:docMk/>
              <pc:sldMasterMk cId="0" sldId="2147483648"/>
              <pc:sldLayoutMk cId="3033797063" sldId="2147483660"/>
              <ac:spMk id="7" creationId="{06A6EE3F-8789-4A3E-8518-9760CDD18FAC}"/>
            </ac:spMkLst>
          </pc:spChg>
          <pc:picChg chg="add mod">
            <ac:chgData name="Champake Mendis" userId="3a0159c4f0b50b7d" providerId="LiveId" clId="{C56E9321-3B2E-4596-8B59-11A1ADBD25E6}" dt="2020-10-03T04:50:18.926" v="780" actId="1076"/>
            <ac:picMkLst>
              <pc:docMk/>
              <pc:sldMasterMk cId="0" sldId="2147483648"/>
              <pc:sldLayoutMk cId="3033797063" sldId="2147483660"/>
              <ac:picMk id="8" creationId="{AFF39519-464E-4E8B-A4AC-C35CB2D6D905}"/>
            </ac:picMkLst>
          </pc:picChg>
        </pc:sldLayoutChg>
        <pc:sldLayoutChg chg="del">
          <pc:chgData name="Champake Mendis" userId="3a0159c4f0b50b7d" providerId="LiveId" clId="{C56E9321-3B2E-4596-8B59-11A1ADBD25E6}" dt="2020-09-29T23:48:00.005" v="82" actId="47"/>
          <pc:sldLayoutMkLst>
            <pc:docMk/>
            <pc:sldMasterMk cId="0" sldId="2147483648"/>
            <pc:sldLayoutMk cId="503504281" sldId="2147483661"/>
          </pc:sldLayoutMkLst>
        </pc:sldLayoutChg>
        <pc:sldLayoutChg chg="addSp mod">
          <pc:chgData name="Champake Mendis" userId="3a0159c4f0b50b7d" providerId="LiveId" clId="{C56E9321-3B2E-4596-8B59-11A1ADBD25E6}" dt="2020-10-07T01:40:42.441" v="1146" actId="22"/>
          <pc:sldLayoutMkLst>
            <pc:docMk/>
            <pc:sldMasterMk cId="0" sldId="2147483648"/>
            <pc:sldLayoutMk cId="3998749953" sldId="2147483661"/>
          </pc:sldLayoutMkLst>
          <pc:spChg chg="add">
            <ac:chgData name="Champake Mendis" userId="3a0159c4f0b50b7d" providerId="LiveId" clId="{C56E9321-3B2E-4596-8B59-11A1ADBD25E6}" dt="2020-10-07T01:40:42.441" v="1146" actId="22"/>
            <ac:spMkLst>
              <pc:docMk/>
              <pc:sldMasterMk cId="0" sldId="2147483648"/>
              <pc:sldLayoutMk cId="3998749953" sldId="2147483661"/>
              <ac:spMk id="5" creationId="{ECDBF58E-1737-460E-AF99-D7827D39BE6C}"/>
            </ac:spMkLst>
          </pc:spChg>
          <pc:picChg chg="add">
            <ac:chgData name="Champake Mendis" userId="3a0159c4f0b50b7d" providerId="LiveId" clId="{C56E9321-3B2E-4596-8B59-11A1ADBD25E6}" dt="2020-10-03T04:53:20.894" v="908" actId="22"/>
            <ac:picMkLst>
              <pc:docMk/>
              <pc:sldMasterMk cId="0" sldId="2147483648"/>
              <pc:sldLayoutMk cId="3998749953" sldId="2147483661"/>
              <ac:picMk id="6" creationId="{70FD47F3-5AEF-4C68-A6AE-D3BFDE5EF02A}"/>
            </ac:picMkLst>
          </pc:pic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9" name="Shape 139"/>
          <p:cNvSpPr>
            <a:spLocks noGrp="1" noRot="1" noChangeAspect="1"/>
          </p:cNvSpPr>
          <p:nvPr>
            <p:ph type="sldImg"/>
          </p:nvPr>
        </p:nvSpPr>
        <p:spPr>
          <a:xfrm>
            <a:off x="423863" y="704850"/>
            <a:ext cx="6254750" cy="3519488"/>
          </a:xfrm>
          <a:prstGeom prst="rect">
            <a:avLst/>
          </a:prstGeom>
        </p:spPr>
        <p:txBody>
          <a:bodyPr lIns="94229" tIns="47114" rIns="94229" bIns="47114"/>
          <a:lstStyle/>
          <a:p>
            <a:endParaRPr dirty="0"/>
          </a:p>
        </p:txBody>
      </p:sp>
      <p:sp>
        <p:nvSpPr>
          <p:cNvPr id="140" name="Shape 140"/>
          <p:cNvSpPr>
            <a:spLocks noGrp="1"/>
          </p:cNvSpPr>
          <p:nvPr>
            <p:ph type="body" sz="quarter" idx="1"/>
          </p:nvPr>
        </p:nvSpPr>
        <p:spPr>
          <a:xfrm>
            <a:off x="946997" y="4459526"/>
            <a:ext cx="5208482" cy="4224814"/>
          </a:xfrm>
          <a:prstGeom prst="rect">
            <a:avLst/>
          </a:prstGeom>
        </p:spPr>
        <p:txBody>
          <a:bodyPr lIns="94229" tIns="47114" rIns="94229" bIns="47114"/>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solidFill>
          <a:schemeClr val="accent4"/>
        </a:solidFill>
        <a:latin typeface="Helvetica Neue"/>
        <a:ea typeface="Helvetica Neue"/>
        <a:cs typeface="Helvetica Neue"/>
        <a:sym typeface="Helvetica Neue"/>
      </a:defRPr>
    </a:lvl1pPr>
    <a:lvl2pPr indent="228600" defTabSz="457200" latinLnBrk="0">
      <a:lnSpc>
        <a:spcPct val="117999"/>
      </a:lnSpc>
      <a:defRPr sz="2200">
        <a:solidFill>
          <a:schemeClr val="accent4"/>
        </a:solidFill>
        <a:latin typeface="Helvetica Neue"/>
        <a:ea typeface="Helvetica Neue"/>
        <a:cs typeface="Helvetica Neue"/>
        <a:sym typeface="Helvetica Neue"/>
      </a:defRPr>
    </a:lvl2pPr>
    <a:lvl3pPr indent="457200" defTabSz="457200" latinLnBrk="0">
      <a:lnSpc>
        <a:spcPct val="117999"/>
      </a:lnSpc>
      <a:defRPr sz="2200">
        <a:solidFill>
          <a:schemeClr val="accent4"/>
        </a:solidFill>
        <a:latin typeface="Helvetica Neue"/>
        <a:ea typeface="Helvetica Neue"/>
        <a:cs typeface="Helvetica Neue"/>
        <a:sym typeface="Helvetica Neue"/>
      </a:defRPr>
    </a:lvl3pPr>
    <a:lvl4pPr indent="685800" defTabSz="457200" latinLnBrk="0">
      <a:lnSpc>
        <a:spcPct val="117999"/>
      </a:lnSpc>
      <a:defRPr sz="2200">
        <a:solidFill>
          <a:schemeClr val="accent4"/>
        </a:solidFill>
        <a:latin typeface="Helvetica Neue"/>
        <a:ea typeface="Helvetica Neue"/>
        <a:cs typeface="Helvetica Neue"/>
        <a:sym typeface="Helvetica Neue"/>
      </a:defRPr>
    </a:lvl4pPr>
    <a:lvl5pPr indent="914400" defTabSz="457200" latinLnBrk="0">
      <a:lnSpc>
        <a:spcPct val="117999"/>
      </a:lnSpc>
      <a:defRPr sz="2200">
        <a:solidFill>
          <a:schemeClr val="accent4"/>
        </a:solidFill>
        <a:latin typeface="Helvetica Neue"/>
        <a:ea typeface="Helvetica Neue"/>
        <a:cs typeface="Helvetica Neue"/>
        <a:sym typeface="Helvetica Neue"/>
      </a:defRPr>
    </a:lvl5pPr>
    <a:lvl6pPr indent="1143000" defTabSz="457200" latinLnBrk="0">
      <a:lnSpc>
        <a:spcPct val="117999"/>
      </a:lnSpc>
      <a:defRPr sz="2200">
        <a:solidFill>
          <a:schemeClr val="accent4"/>
        </a:solidFill>
        <a:latin typeface="Helvetica Neue"/>
        <a:ea typeface="Helvetica Neue"/>
        <a:cs typeface="Helvetica Neue"/>
        <a:sym typeface="Helvetica Neue"/>
      </a:defRPr>
    </a:lvl6pPr>
    <a:lvl7pPr indent="1371600" defTabSz="457200" latinLnBrk="0">
      <a:lnSpc>
        <a:spcPct val="117999"/>
      </a:lnSpc>
      <a:defRPr sz="2200">
        <a:solidFill>
          <a:schemeClr val="accent4"/>
        </a:solidFill>
        <a:latin typeface="Helvetica Neue"/>
        <a:ea typeface="Helvetica Neue"/>
        <a:cs typeface="Helvetica Neue"/>
        <a:sym typeface="Helvetica Neue"/>
      </a:defRPr>
    </a:lvl7pPr>
    <a:lvl8pPr indent="1600200" defTabSz="457200" latinLnBrk="0">
      <a:lnSpc>
        <a:spcPct val="117999"/>
      </a:lnSpc>
      <a:defRPr sz="2200">
        <a:solidFill>
          <a:schemeClr val="accent4"/>
        </a:solidFill>
        <a:latin typeface="Helvetica Neue"/>
        <a:ea typeface="Helvetica Neue"/>
        <a:cs typeface="Helvetica Neue"/>
        <a:sym typeface="Helvetica Neue"/>
      </a:defRPr>
    </a:lvl8pPr>
    <a:lvl9pPr indent="1828800" defTabSz="457200" latinLnBrk="0">
      <a:lnSpc>
        <a:spcPct val="117999"/>
      </a:lnSpc>
      <a:defRPr sz="2200">
        <a:solidFill>
          <a:schemeClr val="accent4"/>
        </a:solidFill>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704850"/>
            <a:ext cx="6257925" cy="3519488"/>
          </a:xfrm>
        </p:spPr>
      </p:sp>
      <p:sp>
        <p:nvSpPr>
          <p:cNvPr id="3" name="Notes Placeholder 2"/>
          <p:cNvSpPr>
            <a:spLocks noGrp="1"/>
          </p:cNvSpPr>
          <p:nvPr>
            <p:ph type="body" idx="1"/>
          </p:nvPr>
        </p:nvSpPr>
        <p:spPr/>
        <p:txBody>
          <a:bodyPr/>
          <a:lstStyle/>
          <a:p>
            <a:r>
              <a:rPr lang="en-US" sz="2300" b="1" dirty="0"/>
              <a:t>Topic Abstract</a:t>
            </a:r>
            <a:br>
              <a:rPr lang="en-US" dirty="0"/>
            </a:br>
            <a:br>
              <a:rPr lang="en-US" dirty="0"/>
            </a:br>
            <a:r>
              <a:rPr lang="en-AU" sz="1900" dirty="0">
                <a:latin typeface="Calibri" panose="020F0502020204030204" pitchFamily="34" charset="0"/>
              </a:rPr>
              <a:t>The </a:t>
            </a:r>
            <a:r>
              <a:rPr lang="en-AU" sz="1900" b="1" dirty="0">
                <a:latin typeface="Calibri" panose="020F0502020204030204" pitchFamily="34" charset="0"/>
              </a:rPr>
              <a:t>Internet of Things</a:t>
            </a:r>
            <a:r>
              <a:rPr lang="en-AU" sz="1900" dirty="0">
                <a:latin typeface="Calibri" panose="020F0502020204030204" pitchFamily="34" charset="0"/>
              </a:rPr>
              <a:t> (IoTs) are widely used contraptions to monitor environments, </a:t>
            </a:r>
            <a:r>
              <a:rPr lang="en-AU" sz="1900" b="1" dirty="0">
                <a:latin typeface="Calibri" panose="020F0502020204030204" pitchFamily="34" charset="0"/>
              </a:rPr>
              <a:t>health of humans, automobiles, spacecrafts</a:t>
            </a:r>
            <a:r>
              <a:rPr lang="en-AU" sz="1900" dirty="0">
                <a:latin typeface="Calibri" panose="020F0502020204030204" pitchFamily="34" charset="0"/>
              </a:rPr>
              <a:t>, etc. In </a:t>
            </a:r>
            <a:r>
              <a:rPr lang="en-AU" sz="1900" b="1" dirty="0">
                <a:latin typeface="Calibri" panose="020F0502020204030204" pitchFamily="34" charset="0"/>
              </a:rPr>
              <a:t>medical sciences</a:t>
            </a:r>
            <a:r>
              <a:rPr lang="en-AU" sz="1900" dirty="0">
                <a:latin typeface="Calibri" panose="020F0502020204030204" pitchFamily="34" charset="0"/>
              </a:rPr>
              <a:t> this is comprehensively acknowledged restorative methodology, can be a  type of implantable medical device, which uses electrical stimulation to treat neurological disorders. These devices are widely used to treat diseases such as Parkinson, movement disorder, epilepsy, and psychiatric disorders. Security in such devices plays a vital role since it can directly affect the mental, emotional, and physical state of human bodies by providing altered outputs. In case of medical sciences, it can even lead to patient’s death. An adversary can inhibit the normal functionality by tempering the outputs, introducing fake stimulation inside the human brain. Nonetheless, the adversary can impair the motor functions, alter impulse control, induce pain or even modify the emotional pattern of the patient. This talk presents an introduction to security in IoT devices. We will explore several interesting examples where security of IoT devices are compromised and possible remedial measures to overcome such attacks. </a:t>
            </a:r>
          </a:p>
          <a:p>
            <a:endParaRPr lang="en-US" sz="2300" b="1" dirty="0"/>
          </a:p>
          <a:p>
            <a:r>
              <a:rPr lang="en-US" sz="2300" b="1" dirty="0"/>
              <a:t>Finance: Auditing</a:t>
            </a:r>
            <a:r>
              <a:rPr lang="en-US" sz="2300" dirty="0"/>
              <a:t>, Credit Worthiness</a:t>
            </a:r>
          </a:p>
          <a:p>
            <a:r>
              <a:rPr lang="en-US" sz="2300" dirty="0"/>
              <a:t>Education: Essay Analysis &amp; Assessment </a:t>
            </a:r>
          </a:p>
          <a:p>
            <a:r>
              <a:rPr lang="en-US" sz="2300" b="1" dirty="0"/>
              <a:t>Transport: PBS</a:t>
            </a:r>
          </a:p>
          <a:p>
            <a:r>
              <a:rPr lang="en-US" sz="2300" b="1" dirty="0"/>
              <a:t>Telecom: Regulator, Tech Evaluation </a:t>
            </a:r>
            <a:r>
              <a:rPr lang="en-AU" sz="2300" b="1" dirty="0"/>
              <a:t>Committees </a:t>
            </a:r>
            <a:endParaRPr lang="en-US" sz="2300" b="1" dirty="0"/>
          </a:p>
          <a:p>
            <a:r>
              <a:rPr lang="en-US" sz="2300" b="1" dirty="0"/>
              <a:t>Construction: Contractor Grading </a:t>
            </a:r>
          </a:p>
          <a:p>
            <a:r>
              <a:rPr lang="en-US" sz="2300" dirty="0"/>
              <a:t>Insurance: Actuarial science</a:t>
            </a:r>
            <a:endParaRPr lang="en-US" sz="2300" b="1" dirty="0"/>
          </a:p>
          <a:p>
            <a:endParaRPr lang="en-US" sz="2300" b="1" dirty="0"/>
          </a:p>
          <a:p>
            <a:endParaRPr lang="en-US" sz="2300" b="1" dirty="0"/>
          </a:p>
          <a:p>
            <a:r>
              <a:rPr lang="en-US" sz="2300" b="1" dirty="0"/>
              <a:t>Speaker Bio: </a:t>
            </a:r>
            <a:br>
              <a:rPr lang="en-US" sz="2300" dirty="0"/>
            </a:br>
            <a:r>
              <a:rPr lang="en-US" sz="2300" dirty="0"/>
              <a:t>Champ Mendis is the Chief Data Scientist of Triple A Super, an adjunct lecturer, Charles Sturt University, Hony Asst Secretary, IEEE VIC/TAS Section. He has more than 10 years of experience working in Artificial Intelligence &amp; Machine Learning, Information Security and Computer Information Systems. He has worked in several industries including Finance, Defence, Education, Transport, Telecom, Construction and Insurance. He had the opportunity to work for organizations such as Colmar Brunton, University of Melbourne, ACTU, DST (formerly DSTO), University of Sydney, ACTU and ARRB. He holds PhD in Computing and Information Systems from University of Melbourne and was a member of one of the best research groups in AI &amp; ML in Australia. In his spare time, he plays Table Tennis and Chess, cycling. </a:t>
            </a:r>
          </a:p>
          <a:p>
            <a:endParaRPr lang="en-AU" b="0" dirty="0"/>
          </a:p>
        </p:txBody>
      </p:sp>
    </p:spTree>
    <p:extLst>
      <p:ext uri="{BB962C8B-B14F-4D97-AF65-F5344CB8AC3E}">
        <p14:creationId xmlns:p14="http://schemas.microsoft.com/office/powerpoint/2010/main" val="30215124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704850"/>
            <a:ext cx="6257925" cy="3519488"/>
          </a:xfrm>
        </p:spPr>
      </p:sp>
      <p:sp>
        <p:nvSpPr>
          <p:cNvPr id="3" name="Notes Placeholder 2"/>
          <p:cNvSpPr>
            <a:spLocks noGrp="1"/>
          </p:cNvSpPr>
          <p:nvPr>
            <p:ph type="body" idx="1"/>
          </p:nvPr>
        </p:nvSpPr>
        <p:spPr/>
        <p:txBody>
          <a:bodyPr/>
          <a:lstStyle/>
          <a:p>
            <a:r>
              <a:rPr lang="en-AU" sz="1200" kern="1200" dirty="0">
                <a:solidFill>
                  <a:schemeClr val="tx1"/>
                </a:solidFill>
                <a:latin typeface="+mn-lt"/>
                <a:ea typeface="ＭＳ Ｐゴシック" charset="0"/>
                <a:cs typeface="ＭＳ Ｐゴシック" charset="0"/>
              </a:rPr>
              <a:t>Few things on IoT, </a:t>
            </a:r>
          </a:p>
          <a:p>
            <a:pPr marL="235572" indent="-235572">
              <a:buAutoNum type="arabicPeriod"/>
            </a:pPr>
            <a:r>
              <a:rPr lang="en-AU" sz="1200" kern="1200" dirty="0">
                <a:solidFill>
                  <a:schemeClr val="tx1"/>
                </a:solidFill>
                <a:latin typeface="+mn-lt"/>
                <a:ea typeface="ＭＳ Ｐゴシック" charset="0"/>
                <a:cs typeface="ＭＳ Ｐゴシック" charset="0"/>
              </a:rPr>
              <a:t>Space Craft</a:t>
            </a:r>
          </a:p>
          <a:p>
            <a:pPr marL="235572" indent="-235572">
              <a:buAutoNum type="arabicPeriod"/>
            </a:pPr>
            <a:r>
              <a:rPr lang="en-AU" sz="1200" kern="1200" dirty="0">
                <a:solidFill>
                  <a:schemeClr val="tx1"/>
                </a:solidFill>
                <a:latin typeface="+mn-lt"/>
                <a:ea typeface="ＭＳ Ｐゴシック" charset="0"/>
                <a:cs typeface="ＭＳ Ｐゴシック" charset="0"/>
              </a:rPr>
              <a:t>Automobiles</a:t>
            </a:r>
          </a:p>
          <a:p>
            <a:pPr marL="235572" indent="-235572">
              <a:buAutoNum type="arabicPeriod"/>
            </a:pPr>
            <a:r>
              <a:rPr lang="en-AU" sz="1200" kern="1200" dirty="0">
                <a:solidFill>
                  <a:schemeClr val="tx1"/>
                </a:solidFill>
                <a:latin typeface="+mn-lt"/>
                <a:ea typeface="ＭＳ Ｐゴシック" charset="0"/>
                <a:cs typeface="ＭＳ Ｐゴシック" charset="0"/>
              </a:rPr>
              <a:t>Coffee Machines</a:t>
            </a:r>
          </a:p>
          <a:p>
            <a:pPr marL="235572" indent="-235572">
              <a:buAutoNum type="arabicPeriod"/>
            </a:pPr>
            <a:r>
              <a:rPr lang="en-AU" sz="1200" kern="1200" dirty="0">
                <a:solidFill>
                  <a:schemeClr val="tx1"/>
                </a:solidFill>
                <a:latin typeface="+mn-lt"/>
                <a:ea typeface="ＭＳ Ｐゴシック" charset="0"/>
                <a:cs typeface="ＭＳ Ｐゴシック" charset="0"/>
              </a:rPr>
              <a:t>Medical Devices</a:t>
            </a:r>
          </a:p>
          <a:p>
            <a:pPr marL="235572" indent="-235572">
              <a:buAutoNum type="arabicPeriod"/>
            </a:pPr>
            <a:r>
              <a:rPr lang="en-AU" sz="1200" kern="1200" dirty="0">
                <a:solidFill>
                  <a:schemeClr val="tx1"/>
                </a:solidFill>
                <a:latin typeface="+mn-lt"/>
                <a:ea typeface="ＭＳ Ｐゴシック" charset="0"/>
                <a:cs typeface="ＭＳ Ｐゴシック" charset="0"/>
              </a:rPr>
              <a:t>AC</a:t>
            </a:r>
          </a:p>
        </p:txBody>
      </p:sp>
      <p:sp>
        <p:nvSpPr>
          <p:cNvPr id="4" name="Slide Number Placeholder 3"/>
          <p:cNvSpPr>
            <a:spLocks noGrp="1"/>
          </p:cNvSpPr>
          <p:nvPr>
            <p:ph type="sldNum" sz="quarter" idx="10"/>
          </p:nvPr>
        </p:nvSpPr>
        <p:spPr/>
        <p:txBody>
          <a:bodyPr lIns="94229" tIns="47114" rIns="94229" bIns="47114"/>
          <a:lstStyle/>
          <a:p>
            <a:pPr>
              <a:defRPr/>
            </a:pPr>
            <a:fld id="{9E2A34EC-3C4F-8D46-B504-0C1FC2237583}" type="slidenum">
              <a:rPr lang="en-US" smtClean="0"/>
              <a:pPr>
                <a:defRPr/>
              </a:pPr>
              <a:t>2</a:t>
            </a:fld>
            <a:endParaRPr lang="en-US" dirty="0"/>
          </a:p>
        </p:txBody>
      </p:sp>
    </p:spTree>
    <p:extLst>
      <p:ext uri="{BB962C8B-B14F-4D97-AF65-F5344CB8AC3E}">
        <p14:creationId xmlns:p14="http://schemas.microsoft.com/office/powerpoint/2010/main" val="9436335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704850"/>
            <a:ext cx="6257925" cy="3519488"/>
          </a:xfrm>
        </p:spPr>
      </p:sp>
      <p:sp>
        <p:nvSpPr>
          <p:cNvPr id="3" name="Notes Placeholder 2"/>
          <p:cNvSpPr>
            <a:spLocks noGrp="1"/>
          </p:cNvSpPr>
          <p:nvPr>
            <p:ph type="body" idx="1"/>
          </p:nvPr>
        </p:nvSpPr>
        <p:spPr/>
        <p:txBody>
          <a:bodyPr/>
          <a:lstStyle/>
          <a:p>
            <a:r>
              <a:rPr lang="en-AU" sz="1200" kern="1200" dirty="0">
                <a:solidFill>
                  <a:schemeClr val="tx1"/>
                </a:solidFill>
                <a:latin typeface="+mn-lt"/>
                <a:ea typeface="ＭＳ Ｐゴシック" charset="0"/>
                <a:cs typeface="ＭＳ Ｐゴシック" charset="0"/>
              </a:rPr>
              <a:t>Few things on IoT, </a:t>
            </a:r>
          </a:p>
          <a:p>
            <a:pPr marL="235572" indent="-235572">
              <a:buAutoNum type="arabicPeriod"/>
            </a:pPr>
            <a:r>
              <a:rPr lang="en-AU" sz="1200" kern="1200" dirty="0">
                <a:solidFill>
                  <a:schemeClr val="tx1"/>
                </a:solidFill>
                <a:latin typeface="+mn-lt"/>
                <a:ea typeface="ＭＳ Ｐゴシック" charset="0"/>
                <a:cs typeface="ＭＳ Ｐゴシック" charset="0"/>
              </a:rPr>
              <a:t>Space Craft</a:t>
            </a:r>
          </a:p>
          <a:p>
            <a:pPr marL="235572" indent="-235572">
              <a:buAutoNum type="arabicPeriod"/>
            </a:pPr>
            <a:r>
              <a:rPr lang="en-AU" sz="1200" kern="1200" dirty="0">
                <a:solidFill>
                  <a:schemeClr val="tx1"/>
                </a:solidFill>
                <a:latin typeface="+mn-lt"/>
                <a:ea typeface="ＭＳ Ｐゴシック" charset="0"/>
                <a:cs typeface="ＭＳ Ｐゴシック" charset="0"/>
              </a:rPr>
              <a:t>Automobiles</a:t>
            </a:r>
          </a:p>
          <a:p>
            <a:pPr marL="235572" indent="-235572">
              <a:buAutoNum type="arabicPeriod"/>
            </a:pPr>
            <a:r>
              <a:rPr lang="en-AU" sz="1200" kern="1200" dirty="0">
                <a:solidFill>
                  <a:schemeClr val="tx1"/>
                </a:solidFill>
                <a:latin typeface="+mn-lt"/>
                <a:ea typeface="ＭＳ Ｐゴシック" charset="0"/>
                <a:cs typeface="ＭＳ Ｐゴシック" charset="0"/>
              </a:rPr>
              <a:t>Coffee Machines</a:t>
            </a:r>
          </a:p>
          <a:p>
            <a:pPr marL="235572" indent="-235572">
              <a:buAutoNum type="arabicPeriod"/>
            </a:pPr>
            <a:r>
              <a:rPr lang="en-AU" sz="1200" kern="1200" dirty="0">
                <a:solidFill>
                  <a:schemeClr val="tx1"/>
                </a:solidFill>
                <a:latin typeface="+mn-lt"/>
                <a:ea typeface="ＭＳ Ｐゴシック" charset="0"/>
                <a:cs typeface="ＭＳ Ｐゴシック" charset="0"/>
              </a:rPr>
              <a:t>Medical Devices</a:t>
            </a:r>
          </a:p>
          <a:p>
            <a:pPr marL="235572" indent="-235572">
              <a:buAutoNum type="arabicPeriod"/>
            </a:pPr>
            <a:r>
              <a:rPr lang="en-AU" sz="1200" kern="1200" dirty="0">
                <a:solidFill>
                  <a:schemeClr val="tx1"/>
                </a:solidFill>
                <a:latin typeface="+mn-lt"/>
                <a:ea typeface="ＭＳ Ｐゴシック" charset="0"/>
                <a:cs typeface="ＭＳ Ｐゴシック" charset="0"/>
              </a:rPr>
              <a:t>AC</a:t>
            </a:r>
          </a:p>
        </p:txBody>
      </p:sp>
      <p:sp>
        <p:nvSpPr>
          <p:cNvPr id="4" name="Slide Number Placeholder 3"/>
          <p:cNvSpPr>
            <a:spLocks noGrp="1"/>
          </p:cNvSpPr>
          <p:nvPr>
            <p:ph type="sldNum" sz="quarter" idx="10"/>
          </p:nvPr>
        </p:nvSpPr>
        <p:spPr/>
        <p:txBody>
          <a:bodyPr lIns="94229" tIns="47114" rIns="94229" bIns="47114"/>
          <a:lstStyle/>
          <a:p>
            <a:pPr>
              <a:defRPr/>
            </a:pPr>
            <a:fld id="{9E2A34EC-3C4F-8D46-B504-0C1FC2237583}" type="slidenum">
              <a:rPr lang="en-US" smtClean="0"/>
              <a:pPr>
                <a:defRPr/>
              </a:pPr>
              <a:t>3</a:t>
            </a:fld>
            <a:endParaRPr lang="en-US" dirty="0"/>
          </a:p>
        </p:txBody>
      </p:sp>
    </p:spTree>
    <p:extLst>
      <p:ext uri="{BB962C8B-B14F-4D97-AF65-F5344CB8AC3E}">
        <p14:creationId xmlns:p14="http://schemas.microsoft.com/office/powerpoint/2010/main" val="23956402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704850"/>
            <a:ext cx="6257925" cy="3519488"/>
          </a:xfrm>
        </p:spPr>
      </p:sp>
      <p:sp>
        <p:nvSpPr>
          <p:cNvPr id="3" name="Notes Placeholder 2"/>
          <p:cNvSpPr>
            <a:spLocks noGrp="1"/>
          </p:cNvSpPr>
          <p:nvPr>
            <p:ph type="body" idx="1"/>
          </p:nvPr>
        </p:nvSpPr>
        <p:spPr/>
        <p:txBody>
          <a:bodyPr/>
          <a:lstStyle/>
          <a:p>
            <a:r>
              <a:rPr lang="en-AU" sz="1200" kern="1200" dirty="0">
                <a:solidFill>
                  <a:schemeClr val="tx1"/>
                </a:solidFill>
                <a:latin typeface="+mn-lt"/>
                <a:ea typeface="ＭＳ Ｐゴシック" charset="0"/>
                <a:cs typeface="ＭＳ Ｐゴシック" charset="0"/>
              </a:rPr>
              <a:t>Few things on IoT, </a:t>
            </a:r>
          </a:p>
          <a:p>
            <a:pPr marL="235572" indent="-235572">
              <a:buAutoNum type="arabicPeriod"/>
            </a:pPr>
            <a:r>
              <a:rPr lang="en-AU" sz="1200" kern="1200" dirty="0">
                <a:solidFill>
                  <a:schemeClr val="tx1"/>
                </a:solidFill>
                <a:latin typeface="+mn-lt"/>
                <a:ea typeface="ＭＳ Ｐゴシック" charset="0"/>
                <a:cs typeface="ＭＳ Ｐゴシック" charset="0"/>
              </a:rPr>
              <a:t>Space Craft</a:t>
            </a:r>
          </a:p>
          <a:p>
            <a:pPr marL="235572" indent="-235572">
              <a:buAutoNum type="arabicPeriod"/>
            </a:pPr>
            <a:r>
              <a:rPr lang="en-AU" sz="1200" kern="1200" dirty="0">
                <a:solidFill>
                  <a:schemeClr val="tx1"/>
                </a:solidFill>
                <a:latin typeface="+mn-lt"/>
                <a:ea typeface="ＭＳ Ｐゴシック" charset="0"/>
                <a:cs typeface="ＭＳ Ｐゴシック" charset="0"/>
              </a:rPr>
              <a:t>Automobiles</a:t>
            </a:r>
          </a:p>
          <a:p>
            <a:pPr marL="235572" indent="-235572">
              <a:buAutoNum type="arabicPeriod"/>
            </a:pPr>
            <a:r>
              <a:rPr lang="en-AU" sz="1200" kern="1200" dirty="0">
                <a:solidFill>
                  <a:schemeClr val="tx1"/>
                </a:solidFill>
                <a:latin typeface="+mn-lt"/>
                <a:ea typeface="ＭＳ Ｐゴシック" charset="0"/>
                <a:cs typeface="ＭＳ Ｐゴシック" charset="0"/>
              </a:rPr>
              <a:t>Coffee Machines</a:t>
            </a:r>
          </a:p>
          <a:p>
            <a:pPr marL="235572" indent="-235572">
              <a:buAutoNum type="arabicPeriod"/>
            </a:pPr>
            <a:r>
              <a:rPr lang="en-AU" sz="1200" kern="1200" dirty="0">
                <a:solidFill>
                  <a:schemeClr val="tx1"/>
                </a:solidFill>
                <a:latin typeface="+mn-lt"/>
                <a:ea typeface="ＭＳ Ｐゴシック" charset="0"/>
                <a:cs typeface="ＭＳ Ｐゴシック" charset="0"/>
              </a:rPr>
              <a:t>Medical Devices</a:t>
            </a:r>
          </a:p>
          <a:p>
            <a:pPr marL="235572" indent="-235572">
              <a:buAutoNum type="arabicPeriod"/>
            </a:pPr>
            <a:r>
              <a:rPr lang="en-AU" sz="1200" kern="1200" dirty="0">
                <a:solidFill>
                  <a:schemeClr val="tx1"/>
                </a:solidFill>
                <a:latin typeface="+mn-lt"/>
                <a:ea typeface="ＭＳ Ｐゴシック" charset="0"/>
                <a:cs typeface="ＭＳ Ｐゴシック" charset="0"/>
              </a:rPr>
              <a:t>AC</a:t>
            </a:r>
          </a:p>
        </p:txBody>
      </p:sp>
      <p:sp>
        <p:nvSpPr>
          <p:cNvPr id="4" name="Slide Number Placeholder 3"/>
          <p:cNvSpPr>
            <a:spLocks noGrp="1"/>
          </p:cNvSpPr>
          <p:nvPr>
            <p:ph type="sldNum" sz="quarter" idx="10"/>
          </p:nvPr>
        </p:nvSpPr>
        <p:spPr/>
        <p:txBody>
          <a:bodyPr lIns="94229" tIns="47114" rIns="94229" bIns="47114"/>
          <a:lstStyle/>
          <a:p>
            <a:pPr>
              <a:defRPr/>
            </a:pPr>
            <a:fld id="{9E2A34EC-3C4F-8D46-B504-0C1FC2237583}" type="slidenum">
              <a:rPr lang="en-US" smtClean="0"/>
              <a:pPr>
                <a:defRPr/>
              </a:pPr>
              <a:t>4</a:t>
            </a:fld>
            <a:endParaRPr lang="en-US" dirty="0"/>
          </a:p>
        </p:txBody>
      </p:sp>
    </p:spTree>
    <p:extLst>
      <p:ext uri="{BB962C8B-B14F-4D97-AF65-F5344CB8AC3E}">
        <p14:creationId xmlns:p14="http://schemas.microsoft.com/office/powerpoint/2010/main" val="23857032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704850"/>
            <a:ext cx="6257925" cy="3519488"/>
          </a:xfrm>
        </p:spPr>
      </p:sp>
      <p:sp>
        <p:nvSpPr>
          <p:cNvPr id="3" name="Notes Placeholder 2"/>
          <p:cNvSpPr>
            <a:spLocks noGrp="1"/>
          </p:cNvSpPr>
          <p:nvPr>
            <p:ph type="body" idx="1"/>
          </p:nvPr>
        </p:nvSpPr>
        <p:spPr/>
        <p:txBody>
          <a:bodyPr/>
          <a:lstStyle/>
          <a:p>
            <a:r>
              <a:rPr lang="en-AU" sz="1200" kern="1200" dirty="0">
                <a:solidFill>
                  <a:schemeClr val="tx1"/>
                </a:solidFill>
                <a:latin typeface="+mn-lt"/>
                <a:ea typeface="ＭＳ Ｐゴシック" charset="0"/>
                <a:cs typeface="ＭＳ Ｐゴシック" charset="0"/>
              </a:rPr>
              <a:t>Few things on IoT, </a:t>
            </a:r>
          </a:p>
          <a:p>
            <a:pPr marL="235572" indent="-235572">
              <a:buAutoNum type="arabicPeriod"/>
            </a:pPr>
            <a:r>
              <a:rPr lang="en-AU" sz="1200" kern="1200" dirty="0">
                <a:solidFill>
                  <a:schemeClr val="tx1"/>
                </a:solidFill>
                <a:latin typeface="+mn-lt"/>
                <a:ea typeface="ＭＳ Ｐゴシック" charset="0"/>
                <a:cs typeface="ＭＳ Ｐゴシック" charset="0"/>
              </a:rPr>
              <a:t>Space Craft</a:t>
            </a:r>
          </a:p>
          <a:p>
            <a:pPr marL="235572" indent="-235572">
              <a:buAutoNum type="arabicPeriod"/>
            </a:pPr>
            <a:r>
              <a:rPr lang="en-AU" sz="1200" kern="1200" dirty="0">
                <a:solidFill>
                  <a:schemeClr val="tx1"/>
                </a:solidFill>
                <a:latin typeface="+mn-lt"/>
                <a:ea typeface="ＭＳ Ｐゴシック" charset="0"/>
                <a:cs typeface="ＭＳ Ｐゴシック" charset="0"/>
              </a:rPr>
              <a:t>Automobiles</a:t>
            </a:r>
          </a:p>
          <a:p>
            <a:pPr marL="235572" indent="-235572">
              <a:buAutoNum type="arabicPeriod"/>
            </a:pPr>
            <a:r>
              <a:rPr lang="en-AU" sz="1200" kern="1200" dirty="0">
                <a:solidFill>
                  <a:schemeClr val="tx1"/>
                </a:solidFill>
                <a:latin typeface="+mn-lt"/>
                <a:ea typeface="ＭＳ Ｐゴシック" charset="0"/>
                <a:cs typeface="ＭＳ Ｐゴシック" charset="0"/>
              </a:rPr>
              <a:t>Coffee Machines</a:t>
            </a:r>
          </a:p>
          <a:p>
            <a:pPr marL="235572" indent="-235572">
              <a:buAutoNum type="arabicPeriod"/>
            </a:pPr>
            <a:r>
              <a:rPr lang="en-AU" sz="1200" kern="1200" dirty="0">
                <a:solidFill>
                  <a:schemeClr val="tx1"/>
                </a:solidFill>
                <a:latin typeface="+mn-lt"/>
                <a:ea typeface="ＭＳ Ｐゴシック" charset="0"/>
                <a:cs typeface="ＭＳ Ｐゴシック" charset="0"/>
              </a:rPr>
              <a:t>Medical Devices</a:t>
            </a:r>
          </a:p>
          <a:p>
            <a:pPr marL="235572" indent="-235572">
              <a:buAutoNum type="arabicPeriod"/>
            </a:pPr>
            <a:r>
              <a:rPr lang="en-AU" sz="1200" kern="1200" dirty="0">
                <a:solidFill>
                  <a:schemeClr val="tx1"/>
                </a:solidFill>
                <a:latin typeface="+mn-lt"/>
                <a:ea typeface="ＭＳ Ｐゴシック" charset="0"/>
                <a:cs typeface="ＭＳ Ｐゴシック" charset="0"/>
              </a:rPr>
              <a:t>AC</a:t>
            </a:r>
          </a:p>
        </p:txBody>
      </p:sp>
      <p:sp>
        <p:nvSpPr>
          <p:cNvPr id="4" name="Slide Number Placeholder 3"/>
          <p:cNvSpPr>
            <a:spLocks noGrp="1"/>
          </p:cNvSpPr>
          <p:nvPr>
            <p:ph type="sldNum" sz="quarter" idx="10"/>
          </p:nvPr>
        </p:nvSpPr>
        <p:spPr/>
        <p:txBody>
          <a:bodyPr lIns="94229" tIns="47114" rIns="94229" bIns="47114"/>
          <a:lstStyle/>
          <a:p>
            <a:pPr>
              <a:defRPr/>
            </a:pPr>
            <a:fld id="{9E2A34EC-3C4F-8D46-B504-0C1FC2237583}" type="slidenum">
              <a:rPr lang="en-US" smtClean="0"/>
              <a:pPr>
                <a:defRPr/>
              </a:pPr>
              <a:t>5</a:t>
            </a:fld>
            <a:endParaRPr lang="en-US" dirty="0"/>
          </a:p>
        </p:txBody>
      </p:sp>
    </p:spTree>
    <p:extLst>
      <p:ext uri="{BB962C8B-B14F-4D97-AF65-F5344CB8AC3E}">
        <p14:creationId xmlns:p14="http://schemas.microsoft.com/office/powerpoint/2010/main" val="3668412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704850"/>
            <a:ext cx="6257925" cy="3519488"/>
          </a:xfrm>
        </p:spPr>
      </p:sp>
      <p:sp>
        <p:nvSpPr>
          <p:cNvPr id="3" name="Notes Placeholder 2"/>
          <p:cNvSpPr>
            <a:spLocks noGrp="1"/>
          </p:cNvSpPr>
          <p:nvPr>
            <p:ph type="body" idx="1"/>
          </p:nvPr>
        </p:nvSpPr>
        <p:spPr/>
        <p:txBody>
          <a:bodyPr/>
          <a:lstStyle/>
          <a:p>
            <a:r>
              <a:rPr lang="en-AU" sz="1200" kern="1200" dirty="0">
                <a:solidFill>
                  <a:schemeClr val="tx1"/>
                </a:solidFill>
                <a:latin typeface="+mn-lt"/>
                <a:ea typeface="ＭＳ Ｐゴシック" charset="0"/>
                <a:cs typeface="ＭＳ Ｐゴシック" charset="0"/>
              </a:rPr>
              <a:t>Few things on IoT, </a:t>
            </a:r>
          </a:p>
          <a:p>
            <a:pPr marL="235572" indent="-235572">
              <a:buAutoNum type="arabicPeriod"/>
            </a:pPr>
            <a:r>
              <a:rPr lang="en-AU" sz="1200" kern="1200" dirty="0">
                <a:solidFill>
                  <a:schemeClr val="tx1"/>
                </a:solidFill>
                <a:latin typeface="+mn-lt"/>
                <a:ea typeface="ＭＳ Ｐゴシック" charset="0"/>
                <a:cs typeface="ＭＳ Ｐゴシック" charset="0"/>
              </a:rPr>
              <a:t>Space Craft</a:t>
            </a:r>
          </a:p>
          <a:p>
            <a:pPr marL="235572" indent="-235572">
              <a:buAutoNum type="arabicPeriod"/>
            </a:pPr>
            <a:r>
              <a:rPr lang="en-AU" sz="1200" kern="1200" dirty="0">
                <a:solidFill>
                  <a:schemeClr val="tx1"/>
                </a:solidFill>
                <a:latin typeface="+mn-lt"/>
                <a:ea typeface="ＭＳ Ｐゴシック" charset="0"/>
                <a:cs typeface="ＭＳ Ｐゴシック" charset="0"/>
              </a:rPr>
              <a:t>Automobiles</a:t>
            </a:r>
          </a:p>
          <a:p>
            <a:pPr marL="235572" indent="-235572">
              <a:buAutoNum type="arabicPeriod"/>
            </a:pPr>
            <a:r>
              <a:rPr lang="en-AU" sz="1200" kern="1200" dirty="0">
                <a:solidFill>
                  <a:schemeClr val="tx1"/>
                </a:solidFill>
                <a:latin typeface="+mn-lt"/>
                <a:ea typeface="ＭＳ Ｐゴシック" charset="0"/>
                <a:cs typeface="ＭＳ Ｐゴシック" charset="0"/>
              </a:rPr>
              <a:t>Coffee Machines</a:t>
            </a:r>
          </a:p>
          <a:p>
            <a:pPr marL="235572" indent="-235572">
              <a:buAutoNum type="arabicPeriod"/>
            </a:pPr>
            <a:r>
              <a:rPr lang="en-AU" sz="1200" kern="1200" dirty="0">
                <a:solidFill>
                  <a:schemeClr val="tx1"/>
                </a:solidFill>
                <a:latin typeface="+mn-lt"/>
                <a:ea typeface="ＭＳ Ｐゴシック" charset="0"/>
                <a:cs typeface="ＭＳ Ｐゴシック" charset="0"/>
              </a:rPr>
              <a:t>Medical Devices</a:t>
            </a:r>
          </a:p>
          <a:p>
            <a:pPr marL="235572" indent="-235572">
              <a:buAutoNum type="arabicPeriod"/>
            </a:pPr>
            <a:r>
              <a:rPr lang="en-AU" sz="1200" kern="1200" dirty="0">
                <a:solidFill>
                  <a:schemeClr val="tx1"/>
                </a:solidFill>
                <a:latin typeface="+mn-lt"/>
                <a:ea typeface="ＭＳ Ｐゴシック" charset="0"/>
                <a:cs typeface="ＭＳ Ｐゴシック" charset="0"/>
              </a:rPr>
              <a:t>AC</a:t>
            </a:r>
          </a:p>
        </p:txBody>
      </p:sp>
      <p:sp>
        <p:nvSpPr>
          <p:cNvPr id="4" name="Slide Number Placeholder 3"/>
          <p:cNvSpPr>
            <a:spLocks noGrp="1"/>
          </p:cNvSpPr>
          <p:nvPr>
            <p:ph type="sldNum" sz="quarter" idx="10"/>
          </p:nvPr>
        </p:nvSpPr>
        <p:spPr/>
        <p:txBody>
          <a:bodyPr lIns="94229" tIns="47114" rIns="94229" bIns="47114"/>
          <a:lstStyle/>
          <a:p>
            <a:pPr>
              <a:defRPr/>
            </a:pPr>
            <a:fld id="{9E2A34EC-3C4F-8D46-B504-0C1FC2237583}" type="slidenum">
              <a:rPr lang="en-US" smtClean="0"/>
              <a:pPr>
                <a:defRPr/>
              </a:pPr>
              <a:t>6</a:t>
            </a:fld>
            <a:endParaRPr lang="en-US" dirty="0"/>
          </a:p>
        </p:txBody>
      </p:sp>
    </p:spTree>
    <p:extLst>
      <p:ext uri="{BB962C8B-B14F-4D97-AF65-F5344CB8AC3E}">
        <p14:creationId xmlns:p14="http://schemas.microsoft.com/office/powerpoint/2010/main" val="16735588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704850"/>
            <a:ext cx="6257925" cy="3519488"/>
          </a:xfrm>
        </p:spPr>
      </p:sp>
      <p:sp>
        <p:nvSpPr>
          <p:cNvPr id="3" name="Notes Placeholder 2"/>
          <p:cNvSpPr>
            <a:spLocks noGrp="1"/>
          </p:cNvSpPr>
          <p:nvPr>
            <p:ph type="body" idx="1"/>
          </p:nvPr>
        </p:nvSpPr>
        <p:spPr/>
        <p:txBody>
          <a:bodyPr/>
          <a:lstStyle/>
          <a:p>
            <a:endParaRPr lang="en-AU" b="0" dirty="0"/>
          </a:p>
        </p:txBody>
      </p:sp>
    </p:spTree>
    <p:extLst>
      <p:ext uri="{BB962C8B-B14F-4D97-AF65-F5344CB8AC3E}">
        <p14:creationId xmlns:p14="http://schemas.microsoft.com/office/powerpoint/2010/main" val="16018959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704850"/>
            <a:ext cx="6257925" cy="3519488"/>
          </a:xfrm>
        </p:spPr>
      </p:sp>
      <p:sp>
        <p:nvSpPr>
          <p:cNvPr id="3" name="Notes Placeholder 2"/>
          <p:cNvSpPr>
            <a:spLocks noGrp="1"/>
          </p:cNvSpPr>
          <p:nvPr>
            <p:ph type="body" idx="1"/>
          </p:nvPr>
        </p:nvSpPr>
        <p:spPr/>
        <p:txBody>
          <a:bodyPr/>
          <a:lstStyle/>
          <a:p>
            <a:endParaRPr lang="en-AU" b="0" dirty="0"/>
          </a:p>
        </p:txBody>
      </p:sp>
    </p:spTree>
    <p:extLst>
      <p:ext uri="{BB962C8B-B14F-4D97-AF65-F5344CB8AC3E}">
        <p14:creationId xmlns:p14="http://schemas.microsoft.com/office/powerpoint/2010/main" val="167197070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amp; Subtitle">
    <p:spTree>
      <p:nvGrpSpPr>
        <p:cNvPr id="1" name=""/>
        <p:cNvGrpSpPr/>
        <p:nvPr/>
      </p:nvGrpSpPr>
      <p:grpSpPr>
        <a:xfrm>
          <a:off x="0" y="0"/>
          <a:ext cx="0" cy="0"/>
          <a:chOff x="0" y="0"/>
          <a:chExt cx="0" cy="0"/>
        </a:xfrm>
      </p:grpSpPr>
      <p:sp>
        <p:nvSpPr>
          <p:cNvPr id="13" name="Title"/>
          <p:cNvSpPr txBox="1">
            <a:spLocks noGrp="1"/>
          </p:cNvSpPr>
          <p:nvPr>
            <p:ph type="body" sz="half" idx="13"/>
          </p:nvPr>
        </p:nvSpPr>
        <p:spPr>
          <a:xfrm>
            <a:off x="1500466" y="2298700"/>
            <a:ext cx="20828001" cy="4648200"/>
          </a:xfrm>
          <a:prstGeom prst="rect">
            <a:avLst/>
          </a:prstGeom>
        </p:spPr>
        <p:txBody>
          <a:bodyPr anchor="b">
            <a:normAutofit/>
          </a:bodyPr>
          <a:lstStyle>
            <a:lvl1pPr marL="0" indent="0" defTabSz="825500">
              <a:spcBef>
                <a:spcPts val="0"/>
              </a:spcBef>
              <a:buSzTx/>
              <a:buNone/>
              <a:defRPr sz="10200" b="1" spc="0">
                <a:solidFill>
                  <a:schemeClr val="accent1"/>
                </a:solidFill>
                <a:latin typeface="Helvetica"/>
                <a:ea typeface="Helvetica"/>
                <a:cs typeface="Helvetica"/>
                <a:sym typeface="Helvetica"/>
              </a:defRPr>
            </a:lvl1pPr>
          </a:lstStyle>
          <a:p>
            <a:r>
              <a:t>Title</a:t>
            </a:r>
          </a:p>
        </p:txBody>
      </p:sp>
      <p:sp>
        <p:nvSpPr>
          <p:cNvPr id="14" name="Your name"/>
          <p:cNvSpPr txBox="1">
            <a:spLocks noGrp="1"/>
          </p:cNvSpPr>
          <p:nvPr>
            <p:ph type="body" sz="quarter" idx="14"/>
          </p:nvPr>
        </p:nvSpPr>
        <p:spPr>
          <a:xfrm>
            <a:off x="1525956" y="10702435"/>
            <a:ext cx="6963523" cy="622301"/>
          </a:xfrm>
          <a:prstGeom prst="rect">
            <a:avLst/>
          </a:prstGeom>
        </p:spPr>
        <p:txBody>
          <a:bodyPr anchor="ctr">
            <a:spAutoFit/>
          </a:bodyPr>
          <a:lstStyle>
            <a:lvl1pPr marL="0" indent="0" defTabSz="825500">
              <a:spcBef>
                <a:spcPts val="0"/>
              </a:spcBef>
              <a:buSzTx/>
              <a:buNone/>
              <a:defRPr sz="3400" spc="0">
                <a:solidFill>
                  <a:schemeClr val="accent1"/>
                </a:solidFill>
                <a:latin typeface="Helvetica"/>
                <a:ea typeface="Helvetica"/>
                <a:cs typeface="Helvetica"/>
                <a:sym typeface="Helvetica"/>
              </a:defRPr>
            </a:lvl1pPr>
          </a:lstStyle>
          <a:p>
            <a:r>
              <a:t>Your name</a:t>
            </a:r>
          </a:p>
        </p:txBody>
      </p:sp>
      <p:sp>
        <p:nvSpPr>
          <p:cNvPr id="16" name="Date"/>
          <p:cNvSpPr txBox="1">
            <a:spLocks noGrp="1"/>
          </p:cNvSpPr>
          <p:nvPr>
            <p:ph type="body" sz="quarter" idx="15"/>
          </p:nvPr>
        </p:nvSpPr>
        <p:spPr>
          <a:xfrm>
            <a:off x="1525956" y="6980383"/>
            <a:ext cx="6963523" cy="774701"/>
          </a:xfrm>
          <a:prstGeom prst="rect">
            <a:avLst/>
          </a:prstGeom>
        </p:spPr>
        <p:txBody>
          <a:bodyPr anchor="ctr">
            <a:spAutoFit/>
          </a:bodyPr>
          <a:lstStyle>
            <a:lvl1pPr marL="0" indent="0" defTabSz="825500">
              <a:spcBef>
                <a:spcPts val="0"/>
              </a:spcBef>
              <a:buSzTx/>
              <a:buNone/>
              <a:defRPr sz="4400" spc="0">
                <a:solidFill>
                  <a:schemeClr val="accent1"/>
                </a:solidFill>
                <a:latin typeface="Helvetica"/>
                <a:ea typeface="Helvetica"/>
                <a:cs typeface="Helvetica"/>
                <a:sym typeface="Helvetica"/>
              </a:defRPr>
            </a:lvl1pPr>
          </a:lstStyle>
          <a:p>
            <a:r>
              <a:t>Date</a:t>
            </a:r>
          </a:p>
        </p:txBody>
      </p:sp>
      <p:sp>
        <p:nvSpPr>
          <p:cNvPr id="18" name="Slide Number"/>
          <p:cNvSpPr txBox="1">
            <a:spLocks noGrp="1"/>
          </p:cNvSpPr>
          <p:nvPr>
            <p:ph type="sldNum" sz="quarter" idx="2"/>
          </p:nvPr>
        </p:nvSpPr>
        <p:spPr>
          <a:xfrm>
            <a:off x="11959031" y="13081000"/>
            <a:ext cx="453238" cy="461059"/>
          </a:xfrm>
          <a:prstGeom prst="rect">
            <a:avLst/>
          </a:prstGeom>
        </p:spPr>
        <p:txBody>
          <a:bodyPr/>
          <a:lstStyle>
            <a:lvl1pPr algn="ctr">
              <a:tabLst/>
              <a:defRPr sz="2400">
                <a:solidFill>
                  <a:schemeClr val="accent4"/>
                </a:solidFill>
                <a:latin typeface="Helvetica Neue Light"/>
                <a:ea typeface="Helvetica Neue Light"/>
                <a:cs typeface="Helvetica Neue Light"/>
                <a:sym typeface="Helvetica Neue Light"/>
              </a:defRPr>
            </a:lvl1pPr>
          </a:lstStyle>
          <a:p>
            <a:fld id="{86CB4B4D-7CA3-9044-876B-883B54F8677D}" type="slidenum">
              <a:t>‹#›</a:t>
            </a:fld>
            <a:endParaRPr dirty="0"/>
          </a:p>
        </p:txBody>
      </p:sp>
      <p:sp>
        <p:nvSpPr>
          <p:cNvPr id="2" name="Rectangle 1">
            <a:extLst>
              <a:ext uri="{FF2B5EF4-FFF2-40B4-BE49-F238E27FC236}">
                <a16:creationId xmlns:a16="http://schemas.microsoft.com/office/drawing/2014/main" id="{5EBF7380-A570-4C0F-9B5C-A5756A666066}"/>
              </a:ext>
            </a:extLst>
          </p:cNvPr>
          <p:cNvSpPr/>
          <p:nvPr userDrawn="1"/>
        </p:nvSpPr>
        <p:spPr>
          <a:xfrm>
            <a:off x="8569456" y="12198030"/>
            <a:ext cx="8364790" cy="553998"/>
          </a:xfrm>
          <a:prstGeom prst="rect">
            <a:avLst/>
          </a:prstGeom>
        </p:spPr>
        <p:txBody>
          <a:bodyPr wrap="none">
            <a:spAutoFit/>
          </a:bodyPr>
          <a:lstStyle/>
          <a:p>
            <a:r>
              <a:rPr lang="en-US" b="0" i="1" u="none" strike="noStrike" dirty="0">
                <a:solidFill>
                  <a:srgbClr val="666666"/>
                </a:solidFill>
                <a:effectLst/>
                <a:latin typeface="Helvetica Neue"/>
              </a:rPr>
              <a:t>IEEE/SLASSCOM Panel Discussion 03-Nov-21 </a:t>
            </a:r>
            <a:endParaRPr lang="en-AU" dirty="0"/>
          </a:p>
        </p:txBody>
      </p:sp>
      <p:pic>
        <p:nvPicPr>
          <p:cNvPr id="6" name="Graphic 5">
            <a:extLst>
              <a:ext uri="{FF2B5EF4-FFF2-40B4-BE49-F238E27FC236}">
                <a16:creationId xmlns:a16="http://schemas.microsoft.com/office/drawing/2014/main" id="{FC0A5881-98A6-402D-9754-F8A4D17D6DF5}"/>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1076411" y="758472"/>
            <a:ext cx="2504112" cy="741959"/>
          </a:xfrm>
          <a:prstGeom prst="rect">
            <a:avLst/>
          </a:prstGeom>
        </p:spPr>
      </p:pic>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s-Only">
    <p:spTree>
      <p:nvGrpSpPr>
        <p:cNvPr id="1" name=""/>
        <p:cNvGrpSpPr/>
        <p:nvPr/>
      </p:nvGrpSpPr>
      <p:grpSpPr>
        <a:xfrm>
          <a:off x="0" y="0"/>
          <a:ext cx="0" cy="0"/>
          <a:chOff x="0" y="0"/>
          <a:chExt cx="0" cy="0"/>
        </a:xfrm>
      </p:grpSpPr>
      <p:sp>
        <p:nvSpPr>
          <p:cNvPr id="25" name="Text"/>
          <p:cNvSpPr txBox="1">
            <a:spLocks noGrp="1"/>
          </p:cNvSpPr>
          <p:nvPr>
            <p:ph type="body" sz="quarter" idx="13"/>
          </p:nvPr>
        </p:nvSpPr>
        <p:spPr>
          <a:xfrm>
            <a:off x="1216372" y="2057400"/>
            <a:ext cx="22098001" cy="952500"/>
          </a:xfrm>
          <a:prstGeom prst="rect">
            <a:avLst/>
          </a:prstGeom>
        </p:spPr>
        <p:txBody>
          <a:bodyPr>
            <a:spAutoFit/>
          </a:bodyPr>
          <a:lstStyle/>
          <a:p>
            <a:pPr marL="0" indent="0" defTabSz="825500">
              <a:lnSpc>
                <a:spcPct val="90000"/>
              </a:lnSpc>
              <a:spcBef>
                <a:spcPts val="0"/>
              </a:spcBef>
              <a:buSzTx/>
              <a:buNone/>
              <a:defRPr sz="5600" spc="-112">
                <a:solidFill>
                  <a:schemeClr val="accent1"/>
                </a:solidFill>
                <a:latin typeface="Helvetica"/>
                <a:ea typeface="Helvetica"/>
                <a:cs typeface="Helvetica"/>
                <a:sym typeface="Helvetica"/>
              </a:defRPr>
            </a:pPr>
            <a:endParaRPr/>
          </a:p>
        </p:txBody>
      </p:sp>
      <p:sp>
        <p:nvSpPr>
          <p:cNvPr id="26" name="Title Text"/>
          <p:cNvSpPr txBox="1">
            <a:spLocks noGrp="1"/>
          </p:cNvSpPr>
          <p:nvPr>
            <p:ph type="title"/>
          </p:nvPr>
        </p:nvSpPr>
        <p:spPr>
          <a:prstGeom prst="rect">
            <a:avLst/>
          </a:prstGeom>
        </p:spPr>
        <p:txBody>
          <a:bodyPr/>
          <a:lstStyle/>
          <a:p>
            <a:r>
              <a:t>Title Text</a:t>
            </a:r>
          </a:p>
        </p:txBody>
      </p:sp>
      <p:sp>
        <p:nvSpPr>
          <p:cNvPr id="27" name="Slide Number"/>
          <p:cNvSpPr txBox="1">
            <a:spLocks noGrp="1"/>
          </p:cNvSpPr>
          <p:nvPr>
            <p:ph type="sldNum" sz="quarter" idx="2"/>
          </p:nvPr>
        </p:nvSpPr>
        <p:spPr>
          <a:prstGeom prst="rect">
            <a:avLst/>
          </a:prstGeom>
        </p:spPr>
        <p:txBody>
          <a:bodyPr/>
          <a:lstStyle/>
          <a:p>
            <a:pPr defTabSz="914400"/>
            <a:fld id="{86CB4B4D-7CA3-9044-876B-883B54F8677D}" type="slidenum">
              <a:t>‹#›</a:t>
            </a:fld>
            <a:endParaRPr dirty="0"/>
          </a:p>
        </p:txBody>
      </p:sp>
      <p:pic>
        <p:nvPicPr>
          <p:cNvPr id="2" name="Graphic 1">
            <a:extLst>
              <a:ext uri="{FF2B5EF4-FFF2-40B4-BE49-F238E27FC236}">
                <a16:creationId xmlns:a16="http://schemas.microsoft.com/office/drawing/2014/main" id="{C7563895-139C-460F-B500-6B6BA1B7B66B}"/>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0754585" y="1104900"/>
            <a:ext cx="2504112" cy="741959"/>
          </a:xfrm>
          <a:prstGeom prst="rect">
            <a:avLst/>
          </a:prstGeom>
        </p:spPr>
      </p:pic>
      <p:sp>
        <p:nvSpPr>
          <p:cNvPr id="3" name="Rectangle 2">
            <a:extLst>
              <a:ext uri="{FF2B5EF4-FFF2-40B4-BE49-F238E27FC236}">
                <a16:creationId xmlns:a16="http://schemas.microsoft.com/office/drawing/2014/main" id="{FE82E8B4-E79F-474C-B416-0D00D3211E4D}"/>
              </a:ext>
            </a:extLst>
          </p:cNvPr>
          <p:cNvSpPr/>
          <p:nvPr userDrawn="1"/>
        </p:nvSpPr>
        <p:spPr>
          <a:xfrm>
            <a:off x="6546459" y="12188699"/>
            <a:ext cx="12983042" cy="553998"/>
          </a:xfrm>
          <a:prstGeom prst="rect">
            <a:avLst/>
          </a:prstGeom>
          <a:solidFill>
            <a:schemeClr val="bg1"/>
          </a:solidFill>
        </p:spPr>
        <p:txBody>
          <a:bodyPr wrap="none">
            <a:spAutoFit/>
          </a:bodyPr>
          <a:lstStyle/>
          <a:p>
            <a:r>
              <a:rPr lang="en-US" b="0" i="1" u="none" strike="noStrike" dirty="0">
                <a:solidFill>
                  <a:srgbClr val="666666"/>
                </a:solidFill>
                <a:effectLst/>
                <a:latin typeface="Helvetica Neue"/>
              </a:rPr>
              <a:t>IEEE Symposium on Data Analytics and Internet of Things (ISDAIOT) 2020</a:t>
            </a:r>
            <a:endParaRPr lang="en-AU" dirty="0"/>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Subtopic">
    <p:spTree>
      <p:nvGrpSpPr>
        <p:cNvPr id="1" name=""/>
        <p:cNvGrpSpPr/>
        <p:nvPr/>
      </p:nvGrpSpPr>
      <p:grpSpPr>
        <a:xfrm>
          <a:off x="0" y="0"/>
          <a:ext cx="0" cy="0"/>
          <a:chOff x="0" y="0"/>
          <a:chExt cx="0" cy="0"/>
        </a:xfrm>
      </p:grpSpPr>
      <p:sp>
        <p:nvSpPr>
          <p:cNvPr id="44" name="Text"/>
          <p:cNvSpPr txBox="1">
            <a:spLocks noGrp="1"/>
          </p:cNvSpPr>
          <p:nvPr>
            <p:ph type="body" sz="quarter" idx="13"/>
          </p:nvPr>
        </p:nvSpPr>
        <p:spPr>
          <a:xfrm>
            <a:off x="95095863" y="58293000"/>
            <a:ext cx="22072601" cy="1003300"/>
          </a:xfrm>
          <a:prstGeom prst="rect">
            <a:avLst/>
          </a:prstGeom>
        </p:spPr>
        <p:txBody>
          <a:bodyPr>
            <a:spAutoFit/>
          </a:bodyPr>
          <a:lstStyle>
            <a:lvl1pPr marL="0" indent="0" defTabSz="825500">
              <a:spcBef>
                <a:spcPts val="6800"/>
              </a:spcBef>
              <a:buSzTx/>
              <a:buNone/>
              <a:defRPr sz="6000" spc="0">
                <a:solidFill>
                  <a:srgbClr val="94A8B2"/>
                </a:solidFill>
                <a:latin typeface="SF Hello Bold"/>
                <a:ea typeface="SF Hello Bold"/>
                <a:cs typeface="SF Hello Bold"/>
                <a:sym typeface="SF Hello Bold"/>
              </a:defRPr>
            </a:lvl1pPr>
          </a:lstStyle>
          <a:p>
            <a:r>
              <a:t> </a:t>
            </a:r>
          </a:p>
        </p:txBody>
      </p:sp>
      <p:sp>
        <p:nvSpPr>
          <p:cNvPr id="45" name="Title Text"/>
          <p:cNvSpPr txBox="1">
            <a:spLocks noGrp="1"/>
          </p:cNvSpPr>
          <p:nvPr>
            <p:ph type="title"/>
          </p:nvPr>
        </p:nvSpPr>
        <p:spPr>
          <a:xfrm>
            <a:off x="1143000" y="2743200"/>
            <a:ext cx="22098000" cy="8229600"/>
          </a:xfrm>
          <a:prstGeom prst="rect">
            <a:avLst/>
          </a:prstGeom>
        </p:spPr>
        <p:txBody>
          <a:bodyPr anchor="ctr"/>
          <a:lstStyle>
            <a:lvl1pPr defTabSz="914400">
              <a:lnSpc>
                <a:spcPts val="9500"/>
              </a:lnSpc>
              <a:defRPr sz="8600" spc="-171"/>
            </a:lvl1pPr>
          </a:lstStyle>
          <a:p>
            <a:r>
              <a:t>Title Text</a:t>
            </a:r>
          </a:p>
        </p:txBody>
      </p:sp>
      <p:sp>
        <p:nvSpPr>
          <p:cNvPr id="46" name="Slide Number"/>
          <p:cNvSpPr txBox="1">
            <a:spLocks noGrp="1"/>
          </p:cNvSpPr>
          <p:nvPr>
            <p:ph type="sldNum" sz="quarter" idx="2"/>
          </p:nvPr>
        </p:nvSpPr>
        <p:spPr>
          <a:prstGeom prst="rect">
            <a:avLst/>
          </a:prstGeom>
        </p:spPr>
        <p:txBody>
          <a:bodyPr/>
          <a:lstStyle/>
          <a:p>
            <a:pPr defTabSz="914400"/>
            <a:fld id="{86CB4B4D-7CA3-9044-876B-883B54F8677D}" type="slidenum">
              <a:t>‹#›</a:t>
            </a:fld>
            <a:endParaRPr dirty="0"/>
          </a:p>
        </p:txBody>
      </p:sp>
      <p:pic>
        <p:nvPicPr>
          <p:cNvPr id="2" name="Graphic 1">
            <a:extLst>
              <a:ext uri="{FF2B5EF4-FFF2-40B4-BE49-F238E27FC236}">
                <a16:creationId xmlns:a16="http://schemas.microsoft.com/office/drawing/2014/main" id="{F3B113DF-37BC-4768-84BB-EEB86A7B522A}"/>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0736888" y="1169019"/>
            <a:ext cx="2504112" cy="741959"/>
          </a:xfrm>
          <a:prstGeom prst="rect">
            <a:avLst/>
          </a:prstGeom>
        </p:spPr>
      </p:pic>
      <p:sp>
        <p:nvSpPr>
          <p:cNvPr id="3" name="Rectangle 2">
            <a:extLst>
              <a:ext uri="{FF2B5EF4-FFF2-40B4-BE49-F238E27FC236}">
                <a16:creationId xmlns:a16="http://schemas.microsoft.com/office/drawing/2014/main" id="{10CE588D-F898-40F9-9BD1-95F1F49D6E16}"/>
              </a:ext>
            </a:extLst>
          </p:cNvPr>
          <p:cNvSpPr/>
          <p:nvPr userDrawn="1"/>
        </p:nvSpPr>
        <p:spPr>
          <a:xfrm>
            <a:off x="6546459" y="12188699"/>
            <a:ext cx="12983042" cy="553998"/>
          </a:xfrm>
          <a:prstGeom prst="rect">
            <a:avLst/>
          </a:prstGeom>
          <a:solidFill>
            <a:schemeClr val="bg1"/>
          </a:solidFill>
        </p:spPr>
        <p:txBody>
          <a:bodyPr wrap="none">
            <a:spAutoFit/>
          </a:bodyPr>
          <a:lstStyle/>
          <a:p>
            <a:r>
              <a:rPr lang="en-US" b="0" i="1" u="none" strike="noStrike" dirty="0">
                <a:solidFill>
                  <a:srgbClr val="666666"/>
                </a:solidFill>
                <a:effectLst/>
                <a:latin typeface="Helvetica Neue"/>
              </a:rPr>
              <a:t>IEEE Symposium on Data Analytics and Internet of Things (ISDAIOT) 2020</a:t>
            </a:r>
            <a:endParaRPr lang="en-AU" dirty="0"/>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Subtopic Color">
    <p:spTree>
      <p:nvGrpSpPr>
        <p:cNvPr id="1" name=""/>
        <p:cNvGrpSpPr/>
        <p:nvPr/>
      </p:nvGrpSpPr>
      <p:grpSpPr>
        <a:xfrm>
          <a:off x="0" y="0"/>
          <a:ext cx="0" cy="0"/>
          <a:chOff x="0" y="0"/>
          <a:chExt cx="0" cy="0"/>
        </a:xfrm>
      </p:grpSpPr>
      <p:sp>
        <p:nvSpPr>
          <p:cNvPr id="53" name="Text"/>
          <p:cNvSpPr txBox="1">
            <a:spLocks noGrp="1"/>
          </p:cNvSpPr>
          <p:nvPr>
            <p:ph type="body" sz="quarter" idx="13"/>
          </p:nvPr>
        </p:nvSpPr>
        <p:spPr>
          <a:xfrm>
            <a:off x="95095863" y="58293000"/>
            <a:ext cx="22072601" cy="1003300"/>
          </a:xfrm>
          <a:prstGeom prst="rect">
            <a:avLst/>
          </a:prstGeom>
        </p:spPr>
        <p:txBody>
          <a:bodyPr>
            <a:spAutoFit/>
          </a:bodyPr>
          <a:lstStyle>
            <a:lvl1pPr marL="0" indent="0" defTabSz="825500">
              <a:spcBef>
                <a:spcPts val="6800"/>
              </a:spcBef>
              <a:buSzTx/>
              <a:buNone/>
              <a:defRPr sz="6000" spc="0">
                <a:solidFill>
                  <a:srgbClr val="94A8B2"/>
                </a:solidFill>
                <a:latin typeface="SF Hello Bold"/>
                <a:ea typeface="SF Hello Bold"/>
                <a:cs typeface="SF Hello Bold"/>
                <a:sym typeface="SF Hello Bold"/>
              </a:defRPr>
            </a:lvl1pPr>
          </a:lstStyle>
          <a:p>
            <a:r>
              <a:t> </a:t>
            </a:r>
          </a:p>
        </p:txBody>
      </p:sp>
      <p:sp>
        <p:nvSpPr>
          <p:cNvPr id="54" name="This is an example…"/>
          <p:cNvSpPr>
            <a:spLocks noGrp="1"/>
          </p:cNvSpPr>
          <p:nvPr>
            <p:ph type="body" idx="14"/>
          </p:nvPr>
        </p:nvSpPr>
        <p:spPr>
          <a:xfrm>
            <a:off x="1143000" y="2743200"/>
            <a:ext cx="22098000" cy="8229600"/>
          </a:xfrm>
          <a:prstGeom prst="rect">
            <a:avLst/>
          </a:prstGeom>
        </p:spPr>
        <p:txBody>
          <a:bodyPr anchor="ctr"/>
          <a:lstStyle/>
          <a:p>
            <a:pPr marL="0" indent="0">
              <a:lnSpc>
                <a:spcPts val="9500"/>
              </a:lnSpc>
              <a:spcBef>
                <a:spcPts val="0"/>
              </a:spcBef>
              <a:buSzTx/>
              <a:buNone/>
              <a:defRPr sz="8600" b="1" spc="-171">
                <a:solidFill>
                  <a:schemeClr val="accent1"/>
                </a:solidFill>
                <a:latin typeface="Helvetica"/>
                <a:ea typeface="Helvetica"/>
                <a:cs typeface="Helvetica"/>
                <a:sym typeface="Helvetica"/>
              </a:defRPr>
            </a:pPr>
            <a:r>
              <a:t>This is an example</a:t>
            </a:r>
          </a:p>
          <a:p>
            <a:pPr marL="0" indent="0">
              <a:lnSpc>
                <a:spcPts val="9500"/>
              </a:lnSpc>
              <a:spcBef>
                <a:spcPts val="0"/>
              </a:spcBef>
              <a:buSzTx/>
              <a:buNone/>
              <a:defRPr sz="8600" b="1" spc="-171">
                <a:solidFill>
                  <a:schemeClr val="accent1"/>
                </a:solidFill>
                <a:latin typeface="Helvetica"/>
                <a:ea typeface="Helvetica"/>
                <a:cs typeface="Helvetica"/>
                <a:sym typeface="Helvetica"/>
              </a:defRPr>
            </a:pPr>
            <a:r>
              <a:t>of </a:t>
            </a:r>
            <a:r>
              <a:rPr>
                <a:solidFill>
                  <a:schemeClr val="accent1">
                    <a:hueOff val="-7203236"/>
                    <a:satOff val="42551"/>
                    <a:lumOff val="40389"/>
                  </a:schemeClr>
                </a:solidFill>
              </a:rPr>
              <a:t>emphasizing text with color</a:t>
            </a:r>
          </a:p>
        </p:txBody>
      </p:sp>
      <p:sp>
        <p:nvSpPr>
          <p:cNvPr id="55" name="Slide Number"/>
          <p:cNvSpPr txBox="1">
            <a:spLocks noGrp="1"/>
          </p:cNvSpPr>
          <p:nvPr>
            <p:ph type="sldNum" sz="quarter" idx="2"/>
          </p:nvPr>
        </p:nvSpPr>
        <p:spPr>
          <a:prstGeom prst="rect">
            <a:avLst/>
          </a:prstGeom>
        </p:spPr>
        <p:txBody>
          <a:bodyPr/>
          <a:lstStyle/>
          <a:p>
            <a:pPr defTabSz="914400"/>
            <a:fld id="{86CB4B4D-7CA3-9044-876B-883B54F8677D}" type="slidenum">
              <a:t>‹#›</a:t>
            </a:fld>
            <a:endParaRPr dirty="0"/>
          </a:p>
        </p:txBody>
      </p:sp>
      <p:pic>
        <p:nvPicPr>
          <p:cNvPr id="2" name="Graphic 1">
            <a:extLst>
              <a:ext uri="{FF2B5EF4-FFF2-40B4-BE49-F238E27FC236}">
                <a16:creationId xmlns:a16="http://schemas.microsoft.com/office/drawing/2014/main" id="{02AC49FD-09F9-44A0-9A44-4639EB26EDF5}"/>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0736888" y="1150358"/>
            <a:ext cx="2504112" cy="741959"/>
          </a:xfrm>
          <a:prstGeom prst="rect">
            <a:avLst/>
          </a:prstGeom>
        </p:spPr>
      </p:pic>
      <p:sp>
        <p:nvSpPr>
          <p:cNvPr id="3" name="Rectangle 2">
            <a:extLst>
              <a:ext uri="{FF2B5EF4-FFF2-40B4-BE49-F238E27FC236}">
                <a16:creationId xmlns:a16="http://schemas.microsoft.com/office/drawing/2014/main" id="{EEAC6F99-64D3-465D-8220-1D2989E62FD5}"/>
              </a:ext>
            </a:extLst>
          </p:cNvPr>
          <p:cNvSpPr/>
          <p:nvPr userDrawn="1"/>
        </p:nvSpPr>
        <p:spPr>
          <a:xfrm>
            <a:off x="6546459" y="12188699"/>
            <a:ext cx="12983042" cy="553998"/>
          </a:xfrm>
          <a:prstGeom prst="rect">
            <a:avLst/>
          </a:prstGeom>
          <a:solidFill>
            <a:schemeClr val="bg1"/>
          </a:solidFill>
        </p:spPr>
        <p:txBody>
          <a:bodyPr wrap="none">
            <a:spAutoFit/>
          </a:bodyPr>
          <a:lstStyle/>
          <a:p>
            <a:r>
              <a:rPr lang="en-US" b="0" i="1" u="none" strike="noStrike" dirty="0">
                <a:solidFill>
                  <a:srgbClr val="666666"/>
                </a:solidFill>
                <a:effectLst/>
                <a:latin typeface="Helvetica Neue"/>
              </a:rPr>
              <a:t>IEEE Symposium on Data Analytics and Internet of Things (ISDAIOT) 2020</a:t>
            </a:r>
            <a:endParaRPr lang="en-AU" dirty="0"/>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Side-by-Side">
    <p:spTree>
      <p:nvGrpSpPr>
        <p:cNvPr id="1" name=""/>
        <p:cNvGrpSpPr/>
        <p:nvPr/>
      </p:nvGrpSpPr>
      <p:grpSpPr>
        <a:xfrm>
          <a:off x="0" y="0"/>
          <a:ext cx="0" cy="0"/>
          <a:chOff x="0" y="0"/>
          <a:chExt cx="0" cy="0"/>
        </a:xfrm>
      </p:grpSpPr>
      <p:sp>
        <p:nvSpPr>
          <p:cNvPr id="62" name="This is an example…"/>
          <p:cNvSpPr>
            <a:spLocks noGrp="1"/>
          </p:cNvSpPr>
          <p:nvPr>
            <p:ph type="body" sz="half" idx="13"/>
          </p:nvPr>
        </p:nvSpPr>
        <p:spPr>
          <a:xfrm>
            <a:off x="12666157" y="2743200"/>
            <a:ext cx="10431163" cy="8229600"/>
          </a:xfrm>
          <a:prstGeom prst="rect">
            <a:avLst/>
          </a:prstGeom>
        </p:spPr>
        <p:txBody>
          <a:bodyPr anchor="ctr"/>
          <a:lstStyle/>
          <a:p>
            <a:pPr marL="0" indent="0">
              <a:lnSpc>
                <a:spcPts val="9500"/>
              </a:lnSpc>
              <a:spcBef>
                <a:spcPts val="0"/>
              </a:spcBef>
              <a:buSzTx/>
              <a:buNone/>
              <a:defRPr sz="8600" b="1" spc="-171">
                <a:solidFill>
                  <a:schemeClr val="accent1"/>
                </a:solidFill>
                <a:latin typeface="Helvetica"/>
                <a:ea typeface="Helvetica"/>
                <a:cs typeface="Helvetica"/>
                <a:sym typeface="Helvetica"/>
              </a:defRPr>
            </a:pPr>
            <a:r>
              <a:t>This is an example</a:t>
            </a:r>
          </a:p>
          <a:p>
            <a:pPr marL="0" indent="0">
              <a:lnSpc>
                <a:spcPts val="9500"/>
              </a:lnSpc>
              <a:spcBef>
                <a:spcPts val="0"/>
              </a:spcBef>
              <a:buSzTx/>
              <a:buNone/>
              <a:defRPr sz="8600" b="1" spc="-171">
                <a:solidFill>
                  <a:schemeClr val="accent1"/>
                </a:solidFill>
                <a:latin typeface="Helvetica"/>
                <a:ea typeface="Helvetica"/>
                <a:cs typeface="Helvetica"/>
                <a:sym typeface="Helvetica"/>
              </a:defRPr>
            </a:pPr>
            <a:r>
              <a:t>of making emphasis with underlines</a:t>
            </a:r>
          </a:p>
        </p:txBody>
      </p:sp>
      <p:sp>
        <p:nvSpPr>
          <p:cNvPr id="63" name="Text"/>
          <p:cNvSpPr txBox="1">
            <a:spLocks noGrp="1"/>
          </p:cNvSpPr>
          <p:nvPr>
            <p:ph type="body" sz="quarter" idx="14"/>
          </p:nvPr>
        </p:nvSpPr>
        <p:spPr>
          <a:xfrm>
            <a:off x="95095863" y="58293000"/>
            <a:ext cx="22072601" cy="1003300"/>
          </a:xfrm>
          <a:prstGeom prst="rect">
            <a:avLst/>
          </a:prstGeom>
        </p:spPr>
        <p:txBody>
          <a:bodyPr>
            <a:spAutoFit/>
          </a:bodyPr>
          <a:lstStyle>
            <a:lvl1pPr marL="0" indent="0" defTabSz="825500">
              <a:spcBef>
                <a:spcPts val="6800"/>
              </a:spcBef>
              <a:buSzTx/>
              <a:buNone/>
              <a:defRPr sz="6000" spc="0">
                <a:solidFill>
                  <a:srgbClr val="94A8B2"/>
                </a:solidFill>
                <a:latin typeface="SF Hello Bold"/>
                <a:ea typeface="SF Hello Bold"/>
                <a:cs typeface="SF Hello Bold"/>
                <a:sym typeface="SF Hello Bold"/>
              </a:defRPr>
            </a:lvl1pPr>
          </a:lstStyle>
          <a:p>
            <a:r>
              <a:t> </a:t>
            </a:r>
          </a:p>
        </p:txBody>
      </p:sp>
      <p:sp>
        <p:nvSpPr>
          <p:cNvPr id="64" name="This is an example…"/>
          <p:cNvSpPr>
            <a:spLocks noGrp="1"/>
          </p:cNvSpPr>
          <p:nvPr>
            <p:ph type="body" sz="half" idx="15"/>
          </p:nvPr>
        </p:nvSpPr>
        <p:spPr>
          <a:xfrm>
            <a:off x="1143000" y="2743200"/>
            <a:ext cx="10431162" cy="8229600"/>
          </a:xfrm>
          <a:prstGeom prst="rect">
            <a:avLst/>
          </a:prstGeom>
        </p:spPr>
        <p:txBody>
          <a:bodyPr anchor="ctr"/>
          <a:lstStyle/>
          <a:p>
            <a:pPr marL="0" indent="0">
              <a:lnSpc>
                <a:spcPts val="9500"/>
              </a:lnSpc>
              <a:spcBef>
                <a:spcPts val="0"/>
              </a:spcBef>
              <a:buSzTx/>
              <a:buNone/>
              <a:defRPr sz="8600" b="1" spc="-171">
                <a:solidFill>
                  <a:schemeClr val="accent1"/>
                </a:solidFill>
                <a:latin typeface="Helvetica"/>
                <a:ea typeface="Helvetica"/>
                <a:cs typeface="Helvetica"/>
                <a:sym typeface="Helvetica"/>
              </a:defRPr>
            </a:pPr>
            <a:r>
              <a:t>This is an example</a:t>
            </a:r>
          </a:p>
          <a:p>
            <a:pPr marL="0" indent="0">
              <a:lnSpc>
                <a:spcPts val="9500"/>
              </a:lnSpc>
              <a:spcBef>
                <a:spcPts val="0"/>
              </a:spcBef>
              <a:buSzTx/>
              <a:buNone/>
              <a:defRPr sz="8600" b="1" spc="-171">
                <a:solidFill>
                  <a:schemeClr val="accent1"/>
                </a:solidFill>
                <a:latin typeface="Helvetica"/>
                <a:ea typeface="Helvetica"/>
                <a:cs typeface="Helvetica"/>
                <a:sym typeface="Helvetica"/>
              </a:defRPr>
            </a:pPr>
            <a:r>
              <a:t>of standard text with no emphasis</a:t>
            </a:r>
          </a:p>
        </p:txBody>
      </p:sp>
      <p:sp>
        <p:nvSpPr>
          <p:cNvPr id="65" name="Slide Number"/>
          <p:cNvSpPr txBox="1">
            <a:spLocks noGrp="1"/>
          </p:cNvSpPr>
          <p:nvPr>
            <p:ph type="sldNum" sz="quarter" idx="2"/>
          </p:nvPr>
        </p:nvSpPr>
        <p:spPr>
          <a:prstGeom prst="rect">
            <a:avLst/>
          </a:prstGeom>
        </p:spPr>
        <p:txBody>
          <a:bodyPr/>
          <a:lstStyle/>
          <a:p>
            <a:pPr defTabSz="914400"/>
            <a:fld id="{86CB4B4D-7CA3-9044-876B-883B54F8677D}" type="slidenum">
              <a:t>‹#›</a:t>
            </a:fld>
            <a:endParaRPr dirty="0"/>
          </a:p>
        </p:txBody>
      </p:sp>
      <p:pic>
        <p:nvPicPr>
          <p:cNvPr id="2" name="Graphic 1">
            <a:extLst>
              <a:ext uri="{FF2B5EF4-FFF2-40B4-BE49-F238E27FC236}">
                <a16:creationId xmlns:a16="http://schemas.microsoft.com/office/drawing/2014/main" id="{63610B90-F6D8-472C-99A1-01AD26FE18B6}"/>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0593208" y="945084"/>
            <a:ext cx="2504112" cy="741959"/>
          </a:xfrm>
          <a:prstGeom prst="rect">
            <a:avLst/>
          </a:prstGeom>
        </p:spPr>
      </p:pic>
      <p:sp>
        <p:nvSpPr>
          <p:cNvPr id="3" name="Rectangle 2">
            <a:extLst>
              <a:ext uri="{FF2B5EF4-FFF2-40B4-BE49-F238E27FC236}">
                <a16:creationId xmlns:a16="http://schemas.microsoft.com/office/drawing/2014/main" id="{E6042978-4F36-4B29-84B1-7DD85F1ACBC3}"/>
              </a:ext>
            </a:extLst>
          </p:cNvPr>
          <p:cNvSpPr/>
          <p:nvPr userDrawn="1"/>
        </p:nvSpPr>
        <p:spPr>
          <a:xfrm>
            <a:off x="6546459" y="12188699"/>
            <a:ext cx="12983042" cy="553998"/>
          </a:xfrm>
          <a:prstGeom prst="rect">
            <a:avLst/>
          </a:prstGeom>
          <a:solidFill>
            <a:schemeClr val="bg1"/>
          </a:solidFill>
        </p:spPr>
        <p:txBody>
          <a:bodyPr wrap="none">
            <a:spAutoFit/>
          </a:bodyPr>
          <a:lstStyle/>
          <a:p>
            <a:r>
              <a:rPr lang="en-US" b="0" i="1" u="none" strike="noStrike" dirty="0">
                <a:solidFill>
                  <a:srgbClr val="666666"/>
                </a:solidFill>
                <a:effectLst/>
                <a:latin typeface="Helvetica Neue"/>
              </a:rPr>
              <a:t>IEEE Symposium on Data Analytics and Internet of Things (ISDAIOT) 2020</a:t>
            </a:r>
            <a:endParaRPr lang="en-AU" dirty="0"/>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Headshot">
    <p:spTree>
      <p:nvGrpSpPr>
        <p:cNvPr id="1" name=""/>
        <p:cNvGrpSpPr/>
        <p:nvPr/>
      </p:nvGrpSpPr>
      <p:grpSpPr>
        <a:xfrm>
          <a:off x="0" y="0"/>
          <a:ext cx="0" cy="0"/>
          <a:chOff x="0" y="0"/>
          <a:chExt cx="0" cy="0"/>
        </a:xfrm>
      </p:grpSpPr>
      <p:sp>
        <p:nvSpPr>
          <p:cNvPr id="104" name="Your title"/>
          <p:cNvSpPr txBox="1">
            <a:spLocks noGrp="1"/>
          </p:cNvSpPr>
          <p:nvPr>
            <p:ph type="body" sz="quarter" idx="13"/>
          </p:nvPr>
        </p:nvSpPr>
        <p:spPr>
          <a:xfrm>
            <a:off x="11417300" y="7137399"/>
            <a:ext cx="2708759" cy="914401"/>
          </a:xfrm>
          <a:prstGeom prst="rect">
            <a:avLst/>
          </a:prstGeom>
        </p:spPr>
        <p:txBody>
          <a:bodyPr wrap="none" anchor="ctr">
            <a:spAutoFit/>
          </a:bodyPr>
          <a:lstStyle>
            <a:lvl1pPr marL="0" indent="0" defTabSz="825500">
              <a:spcBef>
                <a:spcPts val="0"/>
              </a:spcBef>
              <a:buSzTx/>
              <a:buNone/>
              <a:defRPr sz="5300" spc="0">
                <a:solidFill>
                  <a:schemeClr val="accent4"/>
                </a:solidFill>
                <a:latin typeface="Helvetica"/>
                <a:ea typeface="Helvetica"/>
                <a:cs typeface="Helvetica"/>
                <a:sym typeface="Helvetica"/>
              </a:defRPr>
            </a:lvl1pPr>
          </a:lstStyle>
          <a:p>
            <a:r>
              <a:t>Your title</a:t>
            </a:r>
          </a:p>
        </p:txBody>
      </p:sp>
      <p:sp>
        <p:nvSpPr>
          <p:cNvPr id="105" name="Image"/>
          <p:cNvSpPr>
            <a:spLocks noGrp="1"/>
          </p:cNvSpPr>
          <p:nvPr>
            <p:ph type="pic" sz="quarter" idx="14"/>
          </p:nvPr>
        </p:nvSpPr>
        <p:spPr>
          <a:xfrm>
            <a:off x="5905053" y="4282621"/>
            <a:ext cx="4426348" cy="4426348"/>
          </a:xfrm>
          <a:prstGeom prst="rect">
            <a:avLst/>
          </a:prstGeom>
        </p:spPr>
        <p:txBody>
          <a:bodyPr lIns="91439" tIns="45719" rIns="91439" bIns="45719"/>
          <a:lstStyle/>
          <a:p>
            <a:endParaRPr dirty="0"/>
          </a:p>
        </p:txBody>
      </p:sp>
      <p:sp>
        <p:nvSpPr>
          <p:cNvPr id="106" name="Your name"/>
          <p:cNvSpPr txBox="1">
            <a:spLocks noGrp="1"/>
          </p:cNvSpPr>
          <p:nvPr>
            <p:ph type="body" sz="quarter" idx="15"/>
          </p:nvPr>
        </p:nvSpPr>
        <p:spPr>
          <a:xfrm>
            <a:off x="11379200" y="5930899"/>
            <a:ext cx="4966562" cy="1244601"/>
          </a:xfrm>
          <a:prstGeom prst="rect">
            <a:avLst/>
          </a:prstGeom>
        </p:spPr>
        <p:txBody>
          <a:bodyPr wrap="none" anchor="ctr">
            <a:spAutoFit/>
          </a:bodyPr>
          <a:lstStyle>
            <a:lvl1pPr marL="0" indent="0" defTabSz="825500">
              <a:spcBef>
                <a:spcPts val="0"/>
              </a:spcBef>
              <a:buSzTx/>
              <a:buNone/>
              <a:defRPr sz="7500" b="1" spc="0">
                <a:solidFill>
                  <a:schemeClr val="accent4"/>
                </a:solidFill>
                <a:latin typeface="Helvetica"/>
                <a:ea typeface="Helvetica"/>
                <a:cs typeface="Helvetica"/>
                <a:sym typeface="Helvetica"/>
              </a:defRPr>
            </a:lvl1pPr>
          </a:lstStyle>
          <a:p>
            <a:r>
              <a:t>Your name</a:t>
            </a:r>
          </a:p>
        </p:txBody>
      </p:sp>
      <p:sp>
        <p:nvSpPr>
          <p:cNvPr id="107" name="Slide Number"/>
          <p:cNvSpPr txBox="1">
            <a:spLocks noGrp="1"/>
          </p:cNvSpPr>
          <p:nvPr>
            <p:ph type="sldNum" sz="quarter" idx="2"/>
          </p:nvPr>
        </p:nvSpPr>
        <p:spPr>
          <a:xfrm>
            <a:off x="11959031" y="13081000"/>
            <a:ext cx="453238" cy="461059"/>
          </a:xfrm>
          <a:prstGeom prst="rect">
            <a:avLst/>
          </a:prstGeom>
        </p:spPr>
        <p:txBody>
          <a:bodyPr/>
          <a:lstStyle>
            <a:lvl1pPr algn="ctr">
              <a:tabLst/>
              <a:defRPr sz="2400">
                <a:solidFill>
                  <a:schemeClr val="accent4"/>
                </a:solidFill>
                <a:latin typeface="Helvetica Neue Light"/>
                <a:ea typeface="Helvetica Neue Light"/>
                <a:cs typeface="Helvetica Neue Light"/>
                <a:sym typeface="Helvetica Neue Light"/>
              </a:defRPr>
            </a:lvl1pPr>
          </a:lstStyle>
          <a:p>
            <a:fld id="{86CB4B4D-7CA3-9044-876B-883B54F8677D}" type="slidenum">
              <a:t>‹#›</a:t>
            </a:fld>
            <a:endParaRPr dirty="0"/>
          </a:p>
        </p:txBody>
      </p:sp>
      <p:pic>
        <p:nvPicPr>
          <p:cNvPr id="2" name="Graphic 1">
            <a:extLst>
              <a:ext uri="{FF2B5EF4-FFF2-40B4-BE49-F238E27FC236}">
                <a16:creationId xmlns:a16="http://schemas.microsoft.com/office/drawing/2014/main" id="{68BF432E-B6A3-40D1-836D-29AEB92E92A5}"/>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1035672" y="1131697"/>
            <a:ext cx="2504112" cy="741959"/>
          </a:xfrm>
          <a:prstGeom prst="rect">
            <a:avLst/>
          </a:prstGeom>
        </p:spPr>
      </p:pic>
      <p:sp>
        <p:nvSpPr>
          <p:cNvPr id="3" name="Rectangle 2">
            <a:extLst>
              <a:ext uri="{FF2B5EF4-FFF2-40B4-BE49-F238E27FC236}">
                <a16:creationId xmlns:a16="http://schemas.microsoft.com/office/drawing/2014/main" id="{9BD1230F-47AE-49B2-95D3-1A0EF21463DD}"/>
              </a:ext>
            </a:extLst>
          </p:cNvPr>
          <p:cNvSpPr/>
          <p:nvPr userDrawn="1"/>
        </p:nvSpPr>
        <p:spPr>
          <a:xfrm>
            <a:off x="6546459" y="12188699"/>
            <a:ext cx="12983042" cy="553998"/>
          </a:xfrm>
          <a:prstGeom prst="rect">
            <a:avLst/>
          </a:prstGeom>
          <a:solidFill>
            <a:schemeClr val="bg1"/>
          </a:solidFill>
        </p:spPr>
        <p:txBody>
          <a:bodyPr wrap="none">
            <a:spAutoFit/>
          </a:bodyPr>
          <a:lstStyle/>
          <a:p>
            <a:r>
              <a:rPr lang="en-US" b="0" i="1" u="none" strike="noStrike" dirty="0">
                <a:solidFill>
                  <a:srgbClr val="666666"/>
                </a:solidFill>
                <a:effectLst/>
                <a:latin typeface="Helvetica Neue"/>
              </a:rPr>
              <a:t>IEEE Symposium on Data Analytics and Internet of Things (ISDAIOT) 2020</a:t>
            </a:r>
            <a:endParaRPr lang="en-AU" dirty="0"/>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24384000" cy="13716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2309910" y="4199466"/>
            <a:ext cx="17651316" cy="5355296"/>
          </a:xfrm>
        </p:spPr>
        <p:txBody>
          <a:bodyPr anchor="b"/>
          <a:lstStyle>
            <a:lvl1pPr>
              <a:defRPr sz="10800"/>
            </a:lvl1pPr>
          </a:lstStyle>
          <a:p>
            <a:r>
              <a:rPr lang="en-US"/>
              <a:t>Click to edit Master title style</a:t>
            </a:r>
            <a:endParaRPr lang="en-US" dirty="0"/>
          </a:p>
        </p:txBody>
      </p:sp>
      <p:sp>
        <p:nvSpPr>
          <p:cNvPr id="3" name="Subtitle 2"/>
          <p:cNvSpPr>
            <a:spLocks noGrp="1"/>
          </p:cNvSpPr>
          <p:nvPr>
            <p:ph type="subTitle" idx="1"/>
          </p:nvPr>
        </p:nvSpPr>
        <p:spPr bwMode="gray">
          <a:xfrm>
            <a:off x="2309910" y="9554760"/>
            <a:ext cx="17651316" cy="1722840"/>
          </a:xfrm>
        </p:spPr>
        <p:txBody>
          <a:bodyPr anchor="t"/>
          <a:lstStyle>
            <a:lvl1pPr marL="0" indent="0" algn="l">
              <a:buNone/>
              <a:defRPr cap="all">
                <a:solidFill>
                  <a:schemeClr val="accent1">
                    <a:lumMod val="60000"/>
                    <a:lumOff val="40000"/>
                  </a:schemeClr>
                </a:solidFill>
              </a:defRPr>
            </a:lvl1pPr>
            <a:lvl2pPr marL="914400" indent="0" algn="ctr">
              <a:buNone/>
              <a:defRPr>
                <a:solidFill>
                  <a:schemeClr val="tx1">
                    <a:tint val="75000"/>
                  </a:schemeClr>
                </a:solidFill>
              </a:defRPr>
            </a:lvl2pPr>
            <a:lvl3pPr marL="1828800" indent="0" algn="ctr">
              <a:buNone/>
              <a:defRPr>
                <a:solidFill>
                  <a:schemeClr val="tx1">
                    <a:tint val="75000"/>
                  </a:schemeClr>
                </a:solidFill>
              </a:defRPr>
            </a:lvl3pPr>
            <a:lvl4pPr marL="2743200" indent="0" algn="ctr">
              <a:buNone/>
              <a:defRPr>
                <a:solidFill>
                  <a:schemeClr val="tx1">
                    <a:tint val="75000"/>
                  </a:schemeClr>
                </a:solidFill>
              </a:defRPr>
            </a:lvl4pPr>
            <a:lvl5pPr marL="3657600" indent="0" algn="ctr">
              <a:buNone/>
              <a:defRPr>
                <a:solidFill>
                  <a:schemeClr val="tx1">
                    <a:tint val="75000"/>
                  </a:schemeClr>
                </a:solidFill>
              </a:defRPr>
            </a:lvl5pPr>
            <a:lvl6pPr marL="4572000" indent="0" algn="ctr">
              <a:buNone/>
              <a:defRPr>
                <a:solidFill>
                  <a:schemeClr val="tx1">
                    <a:tint val="75000"/>
                  </a:schemeClr>
                </a:solidFill>
              </a:defRPr>
            </a:lvl6pPr>
            <a:lvl7pPr marL="5486400" indent="0" algn="ctr">
              <a:buNone/>
              <a:defRPr>
                <a:solidFill>
                  <a:schemeClr val="tx1">
                    <a:tint val="75000"/>
                  </a:schemeClr>
                </a:solidFill>
              </a:defRPr>
            </a:lvl7pPr>
            <a:lvl8pPr marL="6400800" indent="0" algn="ctr">
              <a:buNone/>
              <a:defRPr>
                <a:solidFill>
                  <a:schemeClr val="tx1">
                    <a:tint val="75000"/>
                  </a:schemeClr>
                </a:solidFill>
              </a:defRPr>
            </a:lvl8pPr>
            <a:lvl9pPr marL="73152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20317969" y="3584449"/>
            <a:ext cx="1981198" cy="609598"/>
          </a:xfrm>
        </p:spPr>
        <p:txBody>
          <a:bodyPr anchor="t"/>
          <a:lstStyle>
            <a:lvl1pPr algn="l">
              <a:defRPr b="0" i="0">
                <a:solidFill>
                  <a:schemeClr val="bg1">
                    <a:alpha val="60000"/>
                  </a:schemeClr>
                </a:solidFill>
              </a:defRPr>
            </a:lvl1pPr>
          </a:lstStyle>
          <a:p>
            <a:endParaRPr lang="en-US" dirty="0"/>
          </a:p>
        </p:txBody>
      </p:sp>
      <p:sp>
        <p:nvSpPr>
          <p:cNvPr id="5" name="Footer Placeholder 4"/>
          <p:cNvSpPr>
            <a:spLocks noGrp="1"/>
          </p:cNvSpPr>
          <p:nvPr>
            <p:ph type="ftr" sz="quarter" idx="11"/>
          </p:nvPr>
        </p:nvSpPr>
        <p:spPr bwMode="gray">
          <a:xfrm rot="5400000">
            <a:off x="17903953" y="6455665"/>
            <a:ext cx="7719590" cy="609602"/>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20875624" y="0"/>
            <a:ext cx="1371600" cy="2286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20705081" y="591459"/>
            <a:ext cx="1676398" cy="1535374"/>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35354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43000" y="1169019"/>
            <a:ext cx="22098000" cy="2057400"/>
          </a:xfrm>
        </p:spPr>
        <p:txBody>
          <a:bodyPr/>
          <a:lstStyle/>
          <a:p>
            <a:r>
              <a:rPr lang="en-US"/>
              <a:t>Click to edit Master title style</a:t>
            </a:r>
            <a:endParaRPr lang="en-US" dirty="0"/>
          </a:p>
        </p:txBody>
      </p:sp>
      <p:sp>
        <p:nvSpPr>
          <p:cNvPr id="3" name="Content Placeholder 2"/>
          <p:cNvSpPr>
            <a:spLocks noGrp="1"/>
          </p:cNvSpPr>
          <p:nvPr>
            <p:ph idx="1"/>
          </p:nvPr>
        </p:nvSpPr>
        <p:spPr>
          <a:xfrm>
            <a:off x="2309909" y="5207000"/>
            <a:ext cx="17651318" cy="6832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23959809" y="13042900"/>
            <a:ext cx="330219" cy="333425"/>
          </a:xfrm>
        </p:spPr>
        <p:txBody>
          <a:bodyPr/>
          <a:lstStyle/>
          <a:p>
            <a:fld id="{D57F1E4F-1CFF-5643-939E-217C01CDF565}" type="slidenum">
              <a:rPr lang="en-US" dirty="0"/>
              <a:pPr/>
              <a:t>‹#›</a:t>
            </a:fld>
            <a:endParaRPr lang="en-US" dirty="0"/>
          </a:p>
        </p:txBody>
      </p:sp>
      <p:pic>
        <p:nvPicPr>
          <p:cNvPr id="8" name="Graphic 7">
            <a:extLst>
              <a:ext uri="{FF2B5EF4-FFF2-40B4-BE49-F238E27FC236}">
                <a16:creationId xmlns:a16="http://schemas.microsoft.com/office/drawing/2014/main" id="{AFF39519-464E-4E8B-A4AC-C35CB2D6D905}"/>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0736888" y="1169019"/>
            <a:ext cx="2504112" cy="741959"/>
          </a:xfrm>
          <a:prstGeom prst="rect">
            <a:avLst/>
          </a:prstGeom>
        </p:spPr>
      </p:pic>
      <p:sp>
        <p:nvSpPr>
          <p:cNvPr id="7" name="Rectangle 6">
            <a:extLst>
              <a:ext uri="{FF2B5EF4-FFF2-40B4-BE49-F238E27FC236}">
                <a16:creationId xmlns:a16="http://schemas.microsoft.com/office/drawing/2014/main" id="{06A6EE3F-8789-4A3E-8518-9760CDD18FAC}"/>
              </a:ext>
            </a:extLst>
          </p:cNvPr>
          <p:cNvSpPr/>
          <p:nvPr userDrawn="1"/>
        </p:nvSpPr>
        <p:spPr>
          <a:xfrm>
            <a:off x="6546459" y="12188699"/>
            <a:ext cx="12983042" cy="553998"/>
          </a:xfrm>
          <a:prstGeom prst="rect">
            <a:avLst/>
          </a:prstGeom>
          <a:solidFill>
            <a:schemeClr val="bg1"/>
          </a:solidFill>
        </p:spPr>
        <p:txBody>
          <a:bodyPr wrap="none">
            <a:spAutoFit/>
          </a:bodyPr>
          <a:lstStyle/>
          <a:p>
            <a:r>
              <a:rPr lang="en-US" b="0" i="1" u="none" strike="noStrike" dirty="0">
                <a:solidFill>
                  <a:srgbClr val="666666"/>
                </a:solidFill>
                <a:effectLst/>
                <a:latin typeface="Helvetica Neue"/>
              </a:rPr>
              <a:t>IEEE Symposium on Data Analytics and Internet of Things (ISDAIOT) 2020</a:t>
            </a:r>
            <a:endParaRPr lang="en-AU" dirty="0"/>
          </a:p>
        </p:txBody>
      </p:sp>
    </p:spTree>
    <p:extLst>
      <p:ext uri="{BB962C8B-B14F-4D97-AF65-F5344CB8AC3E}">
        <p14:creationId xmlns:p14="http://schemas.microsoft.com/office/powerpoint/2010/main" val="30337970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1155700" y="0"/>
            <a:ext cx="22098000" cy="20574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b"/>
          <a:lstStyle/>
          <a:p>
            <a:r>
              <a:t>Title Text</a:t>
            </a:r>
          </a:p>
        </p:txBody>
      </p:sp>
      <p:sp>
        <p:nvSpPr>
          <p:cNvPr id="5" name="Body Level One…"/>
          <p:cNvSpPr txBox="1">
            <a:spLocks noGrp="1"/>
          </p:cNvSpPr>
          <p:nvPr>
            <p:ph type="body" idx="1"/>
          </p:nvPr>
        </p:nvSpPr>
        <p:spPr>
          <a:xfrm>
            <a:off x="1155700" y="3911600"/>
            <a:ext cx="22098000" cy="91186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lstStyle>
            <a:lvl2pPr marL="635000" indent="-304800">
              <a:spcBef>
                <a:spcPts val="2500"/>
              </a:spcBef>
              <a:buSzPct val="80000"/>
              <a:buChar char="-"/>
            </a:lvl2pPr>
            <a:lvl3pPr marL="947419" indent="-299719">
              <a:spcBef>
                <a:spcPts val="2200"/>
              </a:spcBef>
              <a:buSzPct val="80000"/>
              <a:buChar char="-"/>
            </a:lvl3pPr>
            <a:lvl4pPr marL="1252219" indent="-287019">
              <a:spcBef>
                <a:spcPts val="2200"/>
              </a:spcBef>
              <a:buSzPct val="80000"/>
              <a:buChar char="-"/>
            </a:lvl4pPr>
            <a:lvl5pPr marL="1550669" indent="-280669">
              <a:spcBef>
                <a:spcPts val="2200"/>
              </a:spcBef>
              <a:buSzPct val="80000"/>
              <a:buChar char="-"/>
            </a:lvl5pPr>
          </a:lstStyle>
          <a:p>
            <a:r>
              <a:t>Body Level One</a:t>
            </a:r>
          </a:p>
          <a:p>
            <a:pPr lvl="1"/>
            <a:r>
              <a:t>Body Level Two</a:t>
            </a:r>
          </a:p>
          <a:p>
            <a:pPr lvl="2"/>
            <a:r>
              <a:t>Body Level Three</a:t>
            </a:r>
          </a:p>
          <a:p>
            <a:pPr lvl="3"/>
            <a:r>
              <a:t>Body Level Four</a:t>
            </a:r>
          </a:p>
          <a:p>
            <a:pPr lvl="4"/>
            <a:r>
              <a:t>Body Level Five</a:t>
            </a:r>
          </a:p>
        </p:txBody>
      </p:sp>
      <p:sp>
        <p:nvSpPr>
          <p:cNvPr id="6" name="Slide Number"/>
          <p:cNvSpPr txBox="1">
            <a:spLocks noGrp="1"/>
          </p:cNvSpPr>
          <p:nvPr>
            <p:ph type="sldNum" sz="quarter" idx="2"/>
          </p:nvPr>
        </p:nvSpPr>
        <p:spPr>
          <a:xfrm>
            <a:off x="23971739" y="13042900"/>
            <a:ext cx="318289" cy="330200"/>
          </a:xfrm>
          <a:prstGeom prst="rect">
            <a:avLst/>
          </a:prstGeom>
          <a:ln w="12700">
            <a:miter lim="400000"/>
          </a:ln>
        </p:spPr>
        <p:txBody>
          <a:bodyPr wrap="none" lIns="50800" tIns="50800" rIns="50800" bIns="50800">
            <a:spAutoFit/>
          </a:bodyPr>
          <a:lstStyle>
            <a:lvl1pPr algn="r">
              <a:tabLst>
                <a:tab pos="914400" algn="l"/>
              </a:tabLst>
              <a:defRPr sz="1500" b="0">
                <a:solidFill>
                  <a:srgbClr val="87939D"/>
                </a:solidFill>
                <a:latin typeface="SF Hello Regular"/>
                <a:ea typeface="SF Hello Regular"/>
                <a:cs typeface="SF Hello Regular"/>
                <a:sym typeface="SF Hello Regular"/>
              </a:defRPr>
            </a:lvl1pPr>
          </a:lstStyle>
          <a:p>
            <a:pPr defTabSz="914400"/>
            <a:fld id="{86CB4B4D-7CA3-9044-876B-883B54F8677D}" type="slidenum">
              <a:t>‹#›</a:t>
            </a:fld>
            <a:endParaRPr dirty="0"/>
          </a:p>
        </p:txBody>
      </p:sp>
      <p:sp>
        <p:nvSpPr>
          <p:cNvPr id="9" name="Rectangle 8">
            <a:extLst>
              <a:ext uri="{FF2B5EF4-FFF2-40B4-BE49-F238E27FC236}">
                <a16:creationId xmlns:a16="http://schemas.microsoft.com/office/drawing/2014/main" id="{0434D4C5-9A9D-44E1-8E49-B6C179C6A2DF}"/>
              </a:ext>
            </a:extLst>
          </p:cNvPr>
          <p:cNvSpPr/>
          <p:nvPr userDrawn="1"/>
        </p:nvSpPr>
        <p:spPr>
          <a:xfrm>
            <a:off x="7099488" y="12198030"/>
            <a:ext cx="11304697" cy="553998"/>
          </a:xfrm>
          <a:prstGeom prst="rect">
            <a:avLst/>
          </a:prstGeom>
        </p:spPr>
        <p:txBody>
          <a:bodyPr wrap="none">
            <a:spAutoFit/>
          </a:bodyPr>
          <a:lstStyle/>
          <a:p>
            <a:r>
              <a:rPr lang="en-US" b="0" i="1" u="none" strike="noStrike" dirty="0">
                <a:solidFill>
                  <a:srgbClr val="666666"/>
                </a:solidFill>
                <a:effectLst/>
                <a:latin typeface="Helvetica Neue"/>
              </a:rPr>
              <a:t>Machine learning and Deep Learning Day (01st November, 2019)</a:t>
            </a:r>
            <a:endParaRPr lang="en-AU"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8" r:id="rId6"/>
    <p:sldLayoutId id="2147483659" r:id="rId7"/>
    <p:sldLayoutId id="2147483660" r:id="rId8"/>
  </p:sldLayoutIdLst>
  <p:transition spd="med"/>
  <p:hf hdr="0" ftr="0" dt="0"/>
  <p:txStyles>
    <p:titleStyle>
      <a:lvl1pPr marL="0" marR="0" indent="0" algn="l" defTabSz="825500" latinLnBrk="0">
        <a:lnSpc>
          <a:spcPts val="7300"/>
        </a:lnSpc>
        <a:spcBef>
          <a:spcPts val="0"/>
        </a:spcBef>
        <a:spcAft>
          <a:spcPts val="0"/>
        </a:spcAft>
        <a:buClrTx/>
        <a:buSzTx/>
        <a:buFontTx/>
        <a:buNone/>
        <a:tabLst/>
        <a:defRPr sz="6800" b="1" i="0" u="none" strike="noStrike" cap="none" spc="-136" baseline="0">
          <a:ln>
            <a:noFill/>
          </a:ln>
          <a:solidFill>
            <a:schemeClr val="accent1"/>
          </a:solidFill>
          <a:uFillTx/>
          <a:latin typeface="Helvetica"/>
          <a:ea typeface="Helvetica"/>
          <a:cs typeface="Helvetica"/>
          <a:sym typeface="Helvetica"/>
        </a:defRPr>
      </a:lvl1pPr>
      <a:lvl2pPr marL="0" marR="0" indent="228600" algn="l" defTabSz="825500" latinLnBrk="0">
        <a:lnSpc>
          <a:spcPts val="7300"/>
        </a:lnSpc>
        <a:spcBef>
          <a:spcPts val="0"/>
        </a:spcBef>
        <a:spcAft>
          <a:spcPts val="0"/>
        </a:spcAft>
        <a:buClrTx/>
        <a:buSzTx/>
        <a:buFontTx/>
        <a:buNone/>
        <a:tabLst/>
        <a:defRPr sz="6800" b="1" i="0" u="none" strike="noStrike" cap="none" spc="-136" baseline="0">
          <a:ln>
            <a:noFill/>
          </a:ln>
          <a:solidFill>
            <a:schemeClr val="accent1"/>
          </a:solidFill>
          <a:uFillTx/>
          <a:latin typeface="Helvetica"/>
          <a:ea typeface="Helvetica"/>
          <a:cs typeface="Helvetica"/>
          <a:sym typeface="Helvetica"/>
        </a:defRPr>
      </a:lvl2pPr>
      <a:lvl3pPr marL="0" marR="0" indent="457200" algn="l" defTabSz="825500" latinLnBrk="0">
        <a:lnSpc>
          <a:spcPts val="7300"/>
        </a:lnSpc>
        <a:spcBef>
          <a:spcPts val="0"/>
        </a:spcBef>
        <a:spcAft>
          <a:spcPts val="0"/>
        </a:spcAft>
        <a:buClrTx/>
        <a:buSzTx/>
        <a:buFontTx/>
        <a:buNone/>
        <a:tabLst/>
        <a:defRPr sz="6800" b="1" i="0" u="none" strike="noStrike" cap="none" spc="-136" baseline="0">
          <a:ln>
            <a:noFill/>
          </a:ln>
          <a:solidFill>
            <a:schemeClr val="accent1"/>
          </a:solidFill>
          <a:uFillTx/>
          <a:latin typeface="Helvetica"/>
          <a:ea typeface="Helvetica"/>
          <a:cs typeface="Helvetica"/>
          <a:sym typeface="Helvetica"/>
        </a:defRPr>
      </a:lvl3pPr>
      <a:lvl4pPr marL="0" marR="0" indent="685800" algn="l" defTabSz="825500" latinLnBrk="0">
        <a:lnSpc>
          <a:spcPts val="7300"/>
        </a:lnSpc>
        <a:spcBef>
          <a:spcPts val="0"/>
        </a:spcBef>
        <a:spcAft>
          <a:spcPts val="0"/>
        </a:spcAft>
        <a:buClrTx/>
        <a:buSzTx/>
        <a:buFontTx/>
        <a:buNone/>
        <a:tabLst/>
        <a:defRPr sz="6800" b="1" i="0" u="none" strike="noStrike" cap="none" spc="-136" baseline="0">
          <a:ln>
            <a:noFill/>
          </a:ln>
          <a:solidFill>
            <a:schemeClr val="accent1"/>
          </a:solidFill>
          <a:uFillTx/>
          <a:latin typeface="Helvetica"/>
          <a:ea typeface="Helvetica"/>
          <a:cs typeface="Helvetica"/>
          <a:sym typeface="Helvetica"/>
        </a:defRPr>
      </a:lvl4pPr>
      <a:lvl5pPr marL="0" marR="0" indent="914400" algn="l" defTabSz="825500" latinLnBrk="0">
        <a:lnSpc>
          <a:spcPts val="7300"/>
        </a:lnSpc>
        <a:spcBef>
          <a:spcPts val="0"/>
        </a:spcBef>
        <a:spcAft>
          <a:spcPts val="0"/>
        </a:spcAft>
        <a:buClrTx/>
        <a:buSzTx/>
        <a:buFontTx/>
        <a:buNone/>
        <a:tabLst/>
        <a:defRPr sz="6800" b="1" i="0" u="none" strike="noStrike" cap="none" spc="-136" baseline="0">
          <a:ln>
            <a:noFill/>
          </a:ln>
          <a:solidFill>
            <a:schemeClr val="accent1"/>
          </a:solidFill>
          <a:uFillTx/>
          <a:latin typeface="Helvetica"/>
          <a:ea typeface="Helvetica"/>
          <a:cs typeface="Helvetica"/>
          <a:sym typeface="Helvetica"/>
        </a:defRPr>
      </a:lvl5pPr>
      <a:lvl6pPr marL="0" marR="0" indent="1143000" algn="l" defTabSz="825500" latinLnBrk="0">
        <a:lnSpc>
          <a:spcPts val="7300"/>
        </a:lnSpc>
        <a:spcBef>
          <a:spcPts val="0"/>
        </a:spcBef>
        <a:spcAft>
          <a:spcPts val="0"/>
        </a:spcAft>
        <a:buClrTx/>
        <a:buSzTx/>
        <a:buFontTx/>
        <a:buNone/>
        <a:tabLst/>
        <a:defRPr sz="6800" b="1" i="0" u="none" strike="noStrike" cap="none" spc="-136" baseline="0">
          <a:ln>
            <a:noFill/>
          </a:ln>
          <a:solidFill>
            <a:schemeClr val="accent1"/>
          </a:solidFill>
          <a:uFillTx/>
          <a:latin typeface="Helvetica"/>
          <a:ea typeface="Helvetica"/>
          <a:cs typeface="Helvetica"/>
          <a:sym typeface="Helvetica"/>
        </a:defRPr>
      </a:lvl6pPr>
      <a:lvl7pPr marL="0" marR="0" indent="1371600" algn="l" defTabSz="825500" latinLnBrk="0">
        <a:lnSpc>
          <a:spcPts val="7300"/>
        </a:lnSpc>
        <a:spcBef>
          <a:spcPts val="0"/>
        </a:spcBef>
        <a:spcAft>
          <a:spcPts val="0"/>
        </a:spcAft>
        <a:buClrTx/>
        <a:buSzTx/>
        <a:buFontTx/>
        <a:buNone/>
        <a:tabLst/>
        <a:defRPr sz="6800" b="1" i="0" u="none" strike="noStrike" cap="none" spc="-136" baseline="0">
          <a:ln>
            <a:noFill/>
          </a:ln>
          <a:solidFill>
            <a:schemeClr val="accent1"/>
          </a:solidFill>
          <a:uFillTx/>
          <a:latin typeface="Helvetica"/>
          <a:ea typeface="Helvetica"/>
          <a:cs typeface="Helvetica"/>
          <a:sym typeface="Helvetica"/>
        </a:defRPr>
      </a:lvl7pPr>
      <a:lvl8pPr marL="0" marR="0" indent="1600200" algn="l" defTabSz="825500" latinLnBrk="0">
        <a:lnSpc>
          <a:spcPts val="7300"/>
        </a:lnSpc>
        <a:spcBef>
          <a:spcPts val="0"/>
        </a:spcBef>
        <a:spcAft>
          <a:spcPts val="0"/>
        </a:spcAft>
        <a:buClrTx/>
        <a:buSzTx/>
        <a:buFontTx/>
        <a:buNone/>
        <a:tabLst/>
        <a:defRPr sz="6800" b="1" i="0" u="none" strike="noStrike" cap="none" spc="-136" baseline="0">
          <a:ln>
            <a:noFill/>
          </a:ln>
          <a:solidFill>
            <a:schemeClr val="accent1"/>
          </a:solidFill>
          <a:uFillTx/>
          <a:latin typeface="Helvetica"/>
          <a:ea typeface="Helvetica"/>
          <a:cs typeface="Helvetica"/>
          <a:sym typeface="Helvetica"/>
        </a:defRPr>
      </a:lvl8pPr>
      <a:lvl9pPr marL="0" marR="0" indent="1828800" algn="l" defTabSz="825500" latinLnBrk="0">
        <a:lnSpc>
          <a:spcPts val="7300"/>
        </a:lnSpc>
        <a:spcBef>
          <a:spcPts val="0"/>
        </a:spcBef>
        <a:spcAft>
          <a:spcPts val="0"/>
        </a:spcAft>
        <a:buClrTx/>
        <a:buSzTx/>
        <a:buFontTx/>
        <a:buNone/>
        <a:tabLst/>
        <a:defRPr sz="6800" b="1" i="0" u="none" strike="noStrike" cap="none" spc="-136" baseline="0">
          <a:ln>
            <a:noFill/>
          </a:ln>
          <a:solidFill>
            <a:schemeClr val="accent1"/>
          </a:solidFill>
          <a:uFillTx/>
          <a:latin typeface="Helvetica"/>
          <a:ea typeface="Helvetica"/>
          <a:cs typeface="Helvetica"/>
          <a:sym typeface="Helvetica"/>
        </a:defRPr>
      </a:lvl9pPr>
    </p:titleStyle>
    <p:bodyStyle>
      <a:lvl1pPr marL="317500" marR="0" indent="-317500" algn="l" defTabSz="914400" latinLnBrk="0">
        <a:lnSpc>
          <a:spcPct val="100000"/>
        </a:lnSpc>
        <a:spcBef>
          <a:spcPts val="2800"/>
        </a:spcBef>
        <a:spcAft>
          <a:spcPts val="0"/>
        </a:spcAft>
        <a:buClrTx/>
        <a:buSzPct val="90000"/>
        <a:buFontTx/>
        <a:buChar char="•"/>
        <a:tabLst/>
        <a:defRPr sz="4800" b="0" i="0" u="none" strike="noStrike" cap="none" spc="-48" baseline="0">
          <a:ln>
            <a:noFill/>
          </a:ln>
          <a:solidFill>
            <a:schemeClr val="accent3"/>
          </a:solidFill>
          <a:uFillTx/>
          <a:latin typeface="SF Hello Regular"/>
          <a:ea typeface="SF Hello Regular"/>
          <a:cs typeface="SF Hello Regular"/>
          <a:sym typeface="SF Hello Regular"/>
        </a:defRPr>
      </a:lvl1pPr>
      <a:lvl2pPr marL="611909" marR="0" indent="-332509" algn="l" defTabSz="914400" latinLnBrk="0">
        <a:lnSpc>
          <a:spcPct val="100000"/>
        </a:lnSpc>
        <a:spcBef>
          <a:spcPts val="2800"/>
        </a:spcBef>
        <a:spcAft>
          <a:spcPts val="0"/>
        </a:spcAft>
        <a:buClrTx/>
        <a:buSzPct val="90000"/>
        <a:buFontTx/>
        <a:buChar char="•"/>
        <a:tabLst/>
        <a:defRPr sz="4800" b="0" i="0" u="none" strike="noStrike" cap="none" spc="-48" baseline="0">
          <a:ln>
            <a:noFill/>
          </a:ln>
          <a:solidFill>
            <a:schemeClr val="accent3"/>
          </a:solidFill>
          <a:uFillTx/>
          <a:latin typeface="SF Hello Regular"/>
          <a:ea typeface="SF Hello Regular"/>
          <a:cs typeface="SF Hello Regular"/>
          <a:sym typeface="SF Hello Regular"/>
        </a:defRPr>
      </a:lvl2pPr>
      <a:lvl3pPr marL="952137" marR="0" indent="-342537" algn="l" defTabSz="914400" latinLnBrk="0">
        <a:lnSpc>
          <a:spcPct val="100000"/>
        </a:lnSpc>
        <a:spcBef>
          <a:spcPts val="2800"/>
        </a:spcBef>
        <a:spcAft>
          <a:spcPts val="0"/>
        </a:spcAft>
        <a:buClrTx/>
        <a:buSzPct val="90000"/>
        <a:buFontTx/>
        <a:buChar char="•"/>
        <a:tabLst/>
        <a:defRPr sz="4800" b="0" i="0" u="none" strike="noStrike" cap="none" spc="-48" baseline="0">
          <a:ln>
            <a:noFill/>
          </a:ln>
          <a:solidFill>
            <a:schemeClr val="accent3"/>
          </a:solidFill>
          <a:uFillTx/>
          <a:latin typeface="SF Hello Regular"/>
          <a:ea typeface="SF Hello Regular"/>
          <a:cs typeface="SF Hello Regular"/>
          <a:sym typeface="SF Hello Regular"/>
        </a:defRPr>
      </a:lvl3pPr>
      <a:lvl4pPr marL="1258823" marR="0" indent="-344423" algn="l" defTabSz="914400" latinLnBrk="0">
        <a:lnSpc>
          <a:spcPct val="100000"/>
        </a:lnSpc>
        <a:spcBef>
          <a:spcPts val="2800"/>
        </a:spcBef>
        <a:spcAft>
          <a:spcPts val="0"/>
        </a:spcAft>
        <a:buClrTx/>
        <a:buSzPct val="90000"/>
        <a:buFontTx/>
        <a:buChar char="•"/>
        <a:tabLst/>
        <a:defRPr sz="4800" b="0" i="0" u="none" strike="noStrike" cap="none" spc="-48" baseline="0">
          <a:ln>
            <a:noFill/>
          </a:ln>
          <a:solidFill>
            <a:schemeClr val="accent3"/>
          </a:solidFill>
          <a:uFillTx/>
          <a:latin typeface="SF Hello Regular"/>
          <a:ea typeface="SF Hello Regular"/>
          <a:cs typeface="SF Hello Regular"/>
          <a:sym typeface="SF Hello Regular"/>
        </a:defRPr>
      </a:lvl4pPr>
      <a:lvl5pPr marL="1573730" marR="0" indent="-354530" algn="l" defTabSz="914400" latinLnBrk="0">
        <a:lnSpc>
          <a:spcPct val="100000"/>
        </a:lnSpc>
        <a:spcBef>
          <a:spcPts val="2800"/>
        </a:spcBef>
        <a:spcAft>
          <a:spcPts val="0"/>
        </a:spcAft>
        <a:buClrTx/>
        <a:buSzPct val="90000"/>
        <a:buFontTx/>
        <a:buChar char="•"/>
        <a:tabLst/>
        <a:defRPr sz="4800" b="0" i="0" u="none" strike="noStrike" cap="none" spc="-48" baseline="0">
          <a:ln>
            <a:noFill/>
          </a:ln>
          <a:solidFill>
            <a:schemeClr val="accent3"/>
          </a:solidFill>
          <a:uFillTx/>
          <a:latin typeface="SF Hello Regular"/>
          <a:ea typeface="SF Hello Regular"/>
          <a:cs typeface="SF Hello Regular"/>
          <a:sym typeface="SF Hello Regular"/>
        </a:defRPr>
      </a:lvl5pPr>
      <a:lvl6pPr marL="1878530" marR="0" indent="-354530" algn="l" defTabSz="914400" latinLnBrk="0">
        <a:lnSpc>
          <a:spcPct val="100000"/>
        </a:lnSpc>
        <a:spcBef>
          <a:spcPts val="2800"/>
        </a:spcBef>
        <a:spcAft>
          <a:spcPts val="0"/>
        </a:spcAft>
        <a:buClrTx/>
        <a:buSzPct val="90000"/>
        <a:buFontTx/>
        <a:buChar char="•"/>
        <a:tabLst/>
        <a:defRPr sz="4800" b="0" i="0" u="none" strike="noStrike" cap="none" spc="-48" baseline="0">
          <a:ln>
            <a:noFill/>
          </a:ln>
          <a:solidFill>
            <a:schemeClr val="accent3"/>
          </a:solidFill>
          <a:uFillTx/>
          <a:latin typeface="SF Hello Regular"/>
          <a:ea typeface="SF Hello Regular"/>
          <a:cs typeface="SF Hello Regular"/>
          <a:sym typeface="SF Hello Regular"/>
        </a:defRPr>
      </a:lvl6pPr>
      <a:lvl7pPr marL="2183330" marR="0" indent="-354530" algn="l" defTabSz="914400" latinLnBrk="0">
        <a:lnSpc>
          <a:spcPct val="100000"/>
        </a:lnSpc>
        <a:spcBef>
          <a:spcPts val="2800"/>
        </a:spcBef>
        <a:spcAft>
          <a:spcPts val="0"/>
        </a:spcAft>
        <a:buClrTx/>
        <a:buSzPct val="90000"/>
        <a:buFontTx/>
        <a:buChar char="•"/>
        <a:tabLst/>
        <a:defRPr sz="4800" b="0" i="0" u="none" strike="noStrike" cap="none" spc="-48" baseline="0">
          <a:ln>
            <a:noFill/>
          </a:ln>
          <a:solidFill>
            <a:schemeClr val="accent3"/>
          </a:solidFill>
          <a:uFillTx/>
          <a:latin typeface="SF Hello Regular"/>
          <a:ea typeface="SF Hello Regular"/>
          <a:cs typeface="SF Hello Regular"/>
          <a:sym typeface="SF Hello Regular"/>
        </a:defRPr>
      </a:lvl7pPr>
      <a:lvl8pPr marL="2488130" marR="0" indent="-354530" algn="l" defTabSz="914400" latinLnBrk="0">
        <a:lnSpc>
          <a:spcPct val="100000"/>
        </a:lnSpc>
        <a:spcBef>
          <a:spcPts val="2800"/>
        </a:spcBef>
        <a:spcAft>
          <a:spcPts val="0"/>
        </a:spcAft>
        <a:buClrTx/>
        <a:buSzPct val="90000"/>
        <a:buFontTx/>
        <a:buChar char="•"/>
        <a:tabLst/>
        <a:defRPr sz="4800" b="0" i="0" u="none" strike="noStrike" cap="none" spc="-48" baseline="0">
          <a:ln>
            <a:noFill/>
          </a:ln>
          <a:solidFill>
            <a:schemeClr val="accent3"/>
          </a:solidFill>
          <a:uFillTx/>
          <a:latin typeface="SF Hello Regular"/>
          <a:ea typeface="SF Hello Regular"/>
          <a:cs typeface="SF Hello Regular"/>
          <a:sym typeface="SF Hello Regular"/>
        </a:defRPr>
      </a:lvl8pPr>
      <a:lvl9pPr marL="2792930" marR="0" indent="-354530" algn="l" defTabSz="914400" latinLnBrk="0">
        <a:lnSpc>
          <a:spcPct val="100000"/>
        </a:lnSpc>
        <a:spcBef>
          <a:spcPts val="2800"/>
        </a:spcBef>
        <a:spcAft>
          <a:spcPts val="0"/>
        </a:spcAft>
        <a:buClrTx/>
        <a:buSzPct val="90000"/>
        <a:buFontTx/>
        <a:buChar char="•"/>
        <a:tabLst/>
        <a:defRPr sz="4800" b="0" i="0" u="none" strike="noStrike" cap="none" spc="-48" baseline="0">
          <a:ln>
            <a:noFill/>
          </a:ln>
          <a:solidFill>
            <a:schemeClr val="accent3"/>
          </a:solidFill>
          <a:uFillTx/>
          <a:latin typeface="SF Hello Regular"/>
          <a:ea typeface="SF Hello Regular"/>
          <a:cs typeface="SF Hello Regular"/>
          <a:sym typeface="SF Hello Regular"/>
        </a:defRPr>
      </a:lvl9pPr>
    </p:bodyStyle>
    <p:otherStyle>
      <a:lvl1pPr marL="0" marR="0" indent="0" algn="r" latinLnBrk="0">
        <a:lnSpc>
          <a:spcPct val="100000"/>
        </a:lnSpc>
        <a:spcBef>
          <a:spcPts val="0"/>
        </a:spcBef>
        <a:spcAft>
          <a:spcPts val="0"/>
        </a:spcAft>
        <a:buClrTx/>
        <a:buSzTx/>
        <a:buFontTx/>
        <a:buNone/>
        <a:tabLst>
          <a:tab pos="914400" algn="l"/>
        </a:tabLst>
        <a:defRPr sz="1500" b="0" i="0" u="none" strike="noStrike" cap="none" spc="0" baseline="0">
          <a:ln>
            <a:noFill/>
          </a:ln>
          <a:solidFill>
            <a:schemeClr val="tx1"/>
          </a:solidFill>
          <a:uFillTx/>
          <a:latin typeface="+mn-lt"/>
          <a:ea typeface="+mn-ea"/>
          <a:cs typeface="+mn-cs"/>
          <a:sym typeface="SF Hello Regular"/>
        </a:defRPr>
      </a:lvl1pPr>
      <a:lvl2pPr marL="0" marR="0" indent="228600" algn="r" latinLnBrk="0">
        <a:lnSpc>
          <a:spcPct val="100000"/>
        </a:lnSpc>
        <a:spcBef>
          <a:spcPts val="0"/>
        </a:spcBef>
        <a:spcAft>
          <a:spcPts val="0"/>
        </a:spcAft>
        <a:buClrTx/>
        <a:buSzTx/>
        <a:buFontTx/>
        <a:buNone/>
        <a:tabLst>
          <a:tab pos="914400" algn="l"/>
        </a:tabLst>
        <a:defRPr sz="1500" b="0" i="0" u="none" strike="noStrike" cap="none" spc="0" baseline="0">
          <a:ln>
            <a:noFill/>
          </a:ln>
          <a:solidFill>
            <a:schemeClr val="tx1"/>
          </a:solidFill>
          <a:uFillTx/>
          <a:latin typeface="+mn-lt"/>
          <a:ea typeface="+mn-ea"/>
          <a:cs typeface="+mn-cs"/>
          <a:sym typeface="SF Hello Regular"/>
        </a:defRPr>
      </a:lvl2pPr>
      <a:lvl3pPr marL="0" marR="0" indent="457200" algn="r" latinLnBrk="0">
        <a:lnSpc>
          <a:spcPct val="100000"/>
        </a:lnSpc>
        <a:spcBef>
          <a:spcPts val="0"/>
        </a:spcBef>
        <a:spcAft>
          <a:spcPts val="0"/>
        </a:spcAft>
        <a:buClrTx/>
        <a:buSzTx/>
        <a:buFontTx/>
        <a:buNone/>
        <a:tabLst>
          <a:tab pos="914400" algn="l"/>
        </a:tabLst>
        <a:defRPr sz="1500" b="0" i="0" u="none" strike="noStrike" cap="none" spc="0" baseline="0">
          <a:ln>
            <a:noFill/>
          </a:ln>
          <a:solidFill>
            <a:schemeClr val="tx1"/>
          </a:solidFill>
          <a:uFillTx/>
          <a:latin typeface="+mn-lt"/>
          <a:ea typeface="+mn-ea"/>
          <a:cs typeface="+mn-cs"/>
          <a:sym typeface="SF Hello Regular"/>
        </a:defRPr>
      </a:lvl3pPr>
      <a:lvl4pPr marL="0" marR="0" indent="685800" algn="r" latinLnBrk="0">
        <a:lnSpc>
          <a:spcPct val="100000"/>
        </a:lnSpc>
        <a:spcBef>
          <a:spcPts val="0"/>
        </a:spcBef>
        <a:spcAft>
          <a:spcPts val="0"/>
        </a:spcAft>
        <a:buClrTx/>
        <a:buSzTx/>
        <a:buFontTx/>
        <a:buNone/>
        <a:tabLst>
          <a:tab pos="914400" algn="l"/>
        </a:tabLst>
        <a:defRPr sz="1500" b="0" i="0" u="none" strike="noStrike" cap="none" spc="0" baseline="0">
          <a:ln>
            <a:noFill/>
          </a:ln>
          <a:solidFill>
            <a:schemeClr val="tx1"/>
          </a:solidFill>
          <a:uFillTx/>
          <a:latin typeface="+mn-lt"/>
          <a:ea typeface="+mn-ea"/>
          <a:cs typeface="+mn-cs"/>
          <a:sym typeface="SF Hello Regular"/>
        </a:defRPr>
      </a:lvl4pPr>
      <a:lvl5pPr marL="0" marR="0" indent="914400" algn="r" latinLnBrk="0">
        <a:lnSpc>
          <a:spcPct val="100000"/>
        </a:lnSpc>
        <a:spcBef>
          <a:spcPts val="0"/>
        </a:spcBef>
        <a:spcAft>
          <a:spcPts val="0"/>
        </a:spcAft>
        <a:buClrTx/>
        <a:buSzTx/>
        <a:buFontTx/>
        <a:buNone/>
        <a:tabLst>
          <a:tab pos="914400" algn="l"/>
        </a:tabLst>
        <a:defRPr sz="1500" b="0" i="0" u="none" strike="noStrike" cap="none" spc="0" baseline="0">
          <a:ln>
            <a:noFill/>
          </a:ln>
          <a:solidFill>
            <a:schemeClr val="tx1"/>
          </a:solidFill>
          <a:uFillTx/>
          <a:latin typeface="+mn-lt"/>
          <a:ea typeface="+mn-ea"/>
          <a:cs typeface="+mn-cs"/>
          <a:sym typeface="SF Hello Regular"/>
        </a:defRPr>
      </a:lvl5pPr>
      <a:lvl6pPr marL="0" marR="0" indent="1143000" algn="r" latinLnBrk="0">
        <a:lnSpc>
          <a:spcPct val="100000"/>
        </a:lnSpc>
        <a:spcBef>
          <a:spcPts val="0"/>
        </a:spcBef>
        <a:spcAft>
          <a:spcPts val="0"/>
        </a:spcAft>
        <a:buClrTx/>
        <a:buSzTx/>
        <a:buFontTx/>
        <a:buNone/>
        <a:tabLst>
          <a:tab pos="914400" algn="l"/>
        </a:tabLst>
        <a:defRPr sz="1500" b="0" i="0" u="none" strike="noStrike" cap="none" spc="0" baseline="0">
          <a:ln>
            <a:noFill/>
          </a:ln>
          <a:solidFill>
            <a:schemeClr val="tx1"/>
          </a:solidFill>
          <a:uFillTx/>
          <a:latin typeface="+mn-lt"/>
          <a:ea typeface="+mn-ea"/>
          <a:cs typeface="+mn-cs"/>
          <a:sym typeface="SF Hello Regular"/>
        </a:defRPr>
      </a:lvl6pPr>
      <a:lvl7pPr marL="0" marR="0" indent="1371600" algn="r" latinLnBrk="0">
        <a:lnSpc>
          <a:spcPct val="100000"/>
        </a:lnSpc>
        <a:spcBef>
          <a:spcPts val="0"/>
        </a:spcBef>
        <a:spcAft>
          <a:spcPts val="0"/>
        </a:spcAft>
        <a:buClrTx/>
        <a:buSzTx/>
        <a:buFontTx/>
        <a:buNone/>
        <a:tabLst>
          <a:tab pos="914400" algn="l"/>
        </a:tabLst>
        <a:defRPr sz="1500" b="0" i="0" u="none" strike="noStrike" cap="none" spc="0" baseline="0">
          <a:ln>
            <a:noFill/>
          </a:ln>
          <a:solidFill>
            <a:schemeClr val="tx1"/>
          </a:solidFill>
          <a:uFillTx/>
          <a:latin typeface="+mn-lt"/>
          <a:ea typeface="+mn-ea"/>
          <a:cs typeface="+mn-cs"/>
          <a:sym typeface="SF Hello Regular"/>
        </a:defRPr>
      </a:lvl7pPr>
      <a:lvl8pPr marL="0" marR="0" indent="1600200" algn="r" latinLnBrk="0">
        <a:lnSpc>
          <a:spcPct val="100000"/>
        </a:lnSpc>
        <a:spcBef>
          <a:spcPts val="0"/>
        </a:spcBef>
        <a:spcAft>
          <a:spcPts val="0"/>
        </a:spcAft>
        <a:buClrTx/>
        <a:buSzTx/>
        <a:buFontTx/>
        <a:buNone/>
        <a:tabLst>
          <a:tab pos="914400" algn="l"/>
        </a:tabLst>
        <a:defRPr sz="1500" b="0" i="0" u="none" strike="noStrike" cap="none" spc="0" baseline="0">
          <a:ln>
            <a:noFill/>
          </a:ln>
          <a:solidFill>
            <a:schemeClr val="tx1"/>
          </a:solidFill>
          <a:uFillTx/>
          <a:latin typeface="+mn-lt"/>
          <a:ea typeface="+mn-ea"/>
          <a:cs typeface="+mn-cs"/>
          <a:sym typeface="SF Hello Regular"/>
        </a:defRPr>
      </a:lvl8pPr>
      <a:lvl9pPr marL="0" marR="0" indent="1828800" algn="r" latinLnBrk="0">
        <a:lnSpc>
          <a:spcPct val="100000"/>
        </a:lnSpc>
        <a:spcBef>
          <a:spcPts val="0"/>
        </a:spcBef>
        <a:spcAft>
          <a:spcPts val="0"/>
        </a:spcAft>
        <a:buClrTx/>
        <a:buSzTx/>
        <a:buFontTx/>
        <a:buNone/>
        <a:tabLst>
          <a:tab pos="914400" algn="l"/>
        </a:tabLst>
        <a:defRPr sz="1500" b="0" i="0" u="none" strike="noStrike" cap="none" spc="0" baseline="0">
          <a:ln>
            <a:noFill/>
          </a:ln>
          <a:solidFill>
            <a:schemeClr val="tx1"/>
          </a:solidFill>
          <a:uFillTx/>
          <a:latin typeface="+mn-lt"/>
          <a:ea typeface="+mn-ea"/>
          <a:cs typeface="+mn-cs"/>
          <a:sym typeface="SF Hello Regular"/>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hyperlink" Target="https://creativecommons.org/licenses/by-nc-nd/3.0/" TargetMode="External"/><Relationship Id="rId4" Type="http://schemas.openxmlformats.org/officeDocument/2006/relationships/hyperlink" Target="http://blogs.tecnalia.com/inspiring-blog/2018/06/21/iot-research-for-the-smart-city/"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hyperlink" Target="http://www.thebluediamondgallery.com/handwriting/q/questions.html" TargetMode="External"/></Relationships>
</file>

<file path=ppt/slides/_rels/slide8.xml.rels><?xml version="1.0" encoding="UTF-8" standalone="yes"?>
<Relationships xmlns="http://schemas.openxmlformats.org/package/2006/relationships"><Relationship Id="rId8" Type="http://schemas.openxmlformats.org/officeDocument/2006/relationships/hyperlink" Target="http://djmarru.blogspot.com/p/webs-amigas.html" TargetMode="External"/><Relationship Id="rId3" Type="http://schemas.openxmlformats.org/officeDocument/2006/relationships/hyperlink" Target="mailto:champake.mendis@tripleasuper.com.au" TargetMode="External"/><Relationship Id="rId7"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hyperlink" Target="http://www.texaswatchdog.org/2011/10/houston-assistant-city-attorney-counseled-over-email-in-support-of-hisd-paula-harris/1318453963.column" TargetMode="External"/><Relationship Id="rId5" Type="http://schemas.openxmlformats.org/officeDocument/2006/relationships/image" Target="../media/image8.png"/><Relationship Id="rId4" Type="http://schemas.openxmlformats.org/officeDocument/2006/relationships/hyperlink" Target="mailto:champ@computer.org"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Session Title"/>
          <p:cNvSpPr txBox="1">
            <a:spLocks noGrp="1"/>
          </p:cNvSpPr>
          <p:nvPr>
            <p:ph type="body" idx="13"/>
          </p:nvPr>
        </p:nvSpPr>
        <p:spPr>
          <a:xfrm>
            <a:off x="1777999" y="2686419"/>
            <a:ext cx="20828001" cy="3262406"/>
          </a:xfrm>
          <a:prstGeom prst="rect">
            <a:avLst/>
          </a:prstGeom>
        </p:spPr>
        <p:txBody>
          <a:bodyPr>
            <a:normAutofit/>
          </a:bodyPr>
          <a:lstStyle/>
          <a:p>
            <a:pPr algn="ctr"/>
            <a:r>
              <a:rPr lang="en-US" dirty="0"/>
              <a:t>Offshoring a Competitive Business Strategy</a:t>
            </a:r>
            <a:endParaRPr dirty="0"/>
          </a:p>
        </p:txBody>
      </p:sp>
      <p:sp>
        <p:nvSpPr>
          <p:cNvPr id="143" name="Presenter Name, Title, Company"/>
          <p:cNvSpPr txBox="1">
            <a:spLocks noGrp="1"/>
          </p:cNvSpPr>
          <p:nvPr>
            <p:ph type="body" idx="14"/>
          </p:nvPr>
        </p:nvSpPr>
        <p:spPr>
          <a:xfrm>
            <a:off x="1777999" y="7010117"/>
            <a:ext cx="11396825" cy="2195473"/>
          </a:xfrm>
          <a:prstGeom prst="rect">
            <a:avLst/>
          </a:prstGeom>
        </p:spPr>
        <p:txBody>
          <a:bodyPr/>
          <a:lstStyle/>
          <a:p>
            <a:r>
              <a:rPr lang="en-AU" b="1" dirty="0"/>
              <a:t>Champ Mendis, PhD</a:t>
            </a:r>
          </a:p>
          <a:p>
            <a:r>
              <a:rPr lang="en-AU" dirty="0"/>
              <a:t>Adjunct Lecturer, Charles Sturt University – Wagga Wagga</a:t>
            </a:r>
          </a:p>
          <a:p>
            <a:r>
              <a:rPr lang="en-AU" dirty="0"/>
              <a:t>Asst Secretary, IEEE VIC/TAS Section</a:t>
            </a:r>
          </a:p>
          <a:p>
            <a:r>
              <a:rPr lang="en-AU" dirty="0"/>
              <a:t>Chief Data Scientist, Triple A Super</a:t>
            </a:r>
            <a:endParaRPr dirty="0"/>
          </a:p>
        </p:txBody>
      </p:sp>
      <p:pic>
        <p:nvPicPr>
          <p:cNvPr id="7" name="Picture 6" descr="A city at night&#10;&#10;Description automatically generated">
            <a:extLst>
              <a:ext uri="{FF2B5EF4-FFF2-40B4-BE49-F238E27FC236}">
                <a16:creationId xmlns:a16="http://schemas.microsoft.com/office/drawing/2014/main" id="{1FC9CDD7-E131-476A-A783-0BBB52476851}"/>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3811639" y="6206931"/>
            <a:ext cx="9525000" cy="4286250"/>
          </a:xfrm>
          <a:prstGeom prst="rect">
            <a:avLst/>
          </a:prstGeom>
        </p:spPr>
      </p:pic>
      <p:sp>
        <p:nvSpPr>
          <p:cNvPr id="8" name="TextBox 7">
            <a:extLst>
              <a:ext uri="{FF2B5EF4-FFF2-40B4-BE49-F238E27FC236}">
                <a16:creationId xmlns:a16="http://schemas.microsoft.com/office/drawing/2014/main" id="{27B59C1D-4AA4-4DA1-B54A-12AEC7A07A63}"/>
              </a:ext>
            </a:extLst>
          </p:cNvPr>
          <p:cNvSpPr txBox="1"/>
          <p:nvPr/>
        </p:nvSpPr>
        <p:spPr>
          <a:xfrm>
            <a:off x="13811639" y="10252089"/>
            <a:ext cx="9525000" cy="24109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r>
              <a:rPr lang="en-AU" sz="900" dirty="0">
                <a:hlinkClick r:id="rId4" tooltip="http://blogs.tecnalia.com/inspiring-blog/2018/06/21/iot-research-for-the-smart-city/"/>
              </a:rPr>
              <a:t>This Photo</a:t>
            </a:r>
            <a:r>
              <a:rPr lang="en-AU" sz="900" dirty="0"/>
              <a:t> by Unknown Author is licensed under </a:t>
            </a:r>
            <a:r>
              <a:rPr lang="en-AU" sz="900" dirty="0">
                <a:hlinkClick r:id="rId5" tooltip="https://creativecommons.org/licenses/by-nc-nd/3.0/"/>
              </a:rPr>
              <a:t>CC BY-NC-ND</a:t>
            </a:r>
            <a:endParaRPr lang="en-AU" sz="900" dirty="0"/>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IP ownership - innovation first place market advantage</a:t>
            </a:r>
            <a:endParaRPr lang="en-AU" dirty="0"/>
          </a:p>
        </p:txBody>
      </p:sp>
      <p:sp>
        <p:nvSpPr>
          <p:cNvPr id="3" name="Slide Number Placeholder 2">
            <a:extLst>
              <a:ext uri="{FF2B5EF4-FFF2-40B4-BE49-F238E27FC236}">
                <a16:creationId xmlns:a16="http://schemas.microsoft.com/office/drawing/2014/main" id="{2E7B38B5-6B74-4282-B138-74846FBC7895}"/>
              </a:ext>
            </a:extLst>
          </p:cNvPr>
          <p:cNvSpPr>
            <a:spLocks noGrp="1"/>
          </p:cNvSpPr>
          <p:nvPr>
            <p:ph type="sldNum" sz="quarter" idx="12"/>
          </p:nvPr>
        </p:nvSpPr>
        <p:spPr/>
        <p:txBody>
          <a:bodyPr/>
          <a:lstStyle/>
          <a:p>
            <a:fld id="{D57F1E4F-1CFF-5643-939E-217C01CDF565}" type="slidenum">
              <a:rPr lang="en-US" smtClean="0"/>
              <a:pPr/>
              <a:t>2</a:t>
            </a:fld>
            <a:endParaRPr lang="en-US" dirty="0"/>
          </a:p>
        </p:txBody>
      </p:sp>
      <p:sp>
        <p:nvSpPr>
          <p:cNvPr id="9" name="TextBox 8">
            <a:extLst>
              <a:ext uri="{FF2B5EF4-FFF2-40B4-BE49-F238E27FC236}">
                <a16:creationId xmlns:a16="http://schemas.microsoft.com/office/drawing/2014/main" id="{410A2571-0140-4F7C-82F7-B0CE81DF6588}"/>
              </a:ext>
            </a:extLst>
          </p:cNvPr>
          <p:cNvSpPr txBox="1"/>
          <p:nvPr/>
        </p:nvSpPr>
        <p:spPr>
          <a:xfrm>
            <a:off x="1142999" y="4009559"/>
            <a:ext cx="22519433" cy="156966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rtl="0">
              <a:spcBef>
                <a:spcPts val="0"/>
              </a:spcBef>
              <a:spcAft>
                <a:spcPts val="0"/>
              </a:spcAft>
            </a:pPr>
            <a:r>
              <a:rPr lang="en-US" sz="3200" b="0" i="0" u="none" strike="noStrike" dirty="0">
                <a:solidFill>
                  <a:srgbClr val="000000"/>
                </a:solidFill>
                <a:effectLst/>
                <a:latin typeface="Arial" panose="020B0604020202020204" pitchFamily="34" charset="0"/>
              </a:rPr>
              <a:t>Question: Growth, Customer acquisition, Revenue, TAM </a:t>
            </a:r>
            <a:r>
              <a:rPr lang="en-US" sz="3200" b="0" i="0" u="none" strike="noStrike" dirty="0" err="1">
                <a:solidFill>
                  <a:srgbClr val="000000"/>
                </a:solidFill>
                <a:effectLst/>
                <a:latin typeface="Arial" panose="020B0604020202020204" pitchFamily="34" charset="0"/>
              </a:rPr>
              <a:t>etc</a:t>
            </a:r>
            <a:r>
              <a:rPr lang="en-US" sz="3200" b="0" i="0" u="none" strike="noStrike" dirty="0">
                <a:solidFill>
                  <a:srgbClr val="000000"/>
                </a:solidFill>
                <a:effectLst/>
                <a:latin typeface="Arial" panose="020B0604020202020204" pitchFamily="34" charset="0"/>
              </a:rPr>
              <a:t> … are all key drivers to a firm’s valuation and capability to raise more capital. First place advantage is as much about maintaining a lead, retaining market share as new entrants enter the market. Offshoring must be a key requirement in any business strategy playbook ?</a:t>
            </a:r>
            <a:endParaRPr lang="en-US" b="0" dirty="0">
              <a:effectLst/>
            </a:endParaRPr>
          </a:p>
        </p:txBody>
      </p:sp>
      <p:sp>
        <p:nvSpPr>
          <p:cNvPr id="12" name="TextBox 11">
            <a:extLst>
              <a:ext uri="{FF2B5EF4-FFF2-40B4-BE49-F238E27FC236}">
                <a16:creationId xmlns:a16="http://schemas.microsoft.com/office/drawing/2014/main" id="{2817DAF3-724B-4B86-A8F6-02DCE9575ABB}"/>
              </a:ext>
            </a:extLst>
          </p:cNvPr>
          <p:cNvSpPr txBox="1"/>
          <p:nvPr/>
        </p:nvSpPr>
        <p:spPr>
          <a:xfrm>
            <a:off x="1142999" y="6073170"/>
            <a:ext cx="17149666" cy="10772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en-US" sz="3200" b="0" i="0" u="none" strike="noStrike" dirty="0">
                <a:solidFill>
                  <a:srgbClr val="000000"/>
                </a:solidFill>
                <a:effectLst/>
                <a:latin typeface="Arial" panose="020B0604020202020204" pitchFamily="34" charset="0"/>
              </a:rPr>
              <a:t>Scenario:: One telecom company getting the service and another competing telecom company seeking service from the same provider. </a:t>
            </a:r>
            <a:endParaRPr lang="en-AU" b="0" dirty="0"/>
          </a:p>
        </p:txBody>
      </p:sp>
    </p:spTree>
    <p:extLst>
      <p:ext uri="{BB962C8B-B14F-4D97-AF65-F5344CB8AC3E}">
        <p14:creationId xmlns:p14="http://schemas.microsoft.com/office/powerpoint/2010/main" val="33221502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IP ownership - innovation first place market advantage</a:t>
            </a:r>
            <a:endParaRPr lang="en-AU" dirty="0"/>
          </a:p>
        </p:txBody>
      </p:sp>
      <p:sp>
        <p:nvSpPr>
          <p:cNvPr id="3" name="Slide Number Placeholder 2">
            <a:extLst>
              <a:ext uri="{FF2B5EF4-FFF2-40B4-BE49-F238E27FC236}">
                <a16:creationId xmlns:a16="http://schemas.microsoft.com/office/drawing/2014/main" id="{2E7B38B5-6B74-4282-B138-74846FBC7895}"/>
              </a:ext>
            </a:extLst>
          </p:cNvPr>
          <p:cNvSpPr>
            <a:spLocks noGrp="1"/>
          </p:cNvSpPr>
          <p:nvPr>
            <p:ph type="sldNum" sz="quarter" idx="12"/>
          </p:nvPr>
        </p:nvSpPr>
        <p:spPr/>
        <p:txBody>
          <a:bodyPr/>
          <a:lstStyle/>
          <a:p>
            <a:fld id="{D57F1E4F-1CFF-5643-939E-217C01CDF565}" type="slidenum">
              <a:rPr lang="en-US" smtClean="0"/>
              <a:pPr/>
              <a:t>3</a:t>
            </a:fld>
            <a:endParaRPr lang="en-US" dirty="0"/>
          </a:p>
        </p:txBody>
      </p:sp>
      <p:sp>
        <p:nvSpPr>
          <p:cNvPr id="9" name="TextBox 8">
            <a:extLst>
              <a:ext uri="{FF2B5EF4-FFF2-40B4-BE49-F238E27FC236}">
                <a16:creationId xmlns:a16="http://schemas.microsoft.com/office/drawing/2014/main" id="{410A2571-0140-4F7C-82F7-B0CE81DF6588}"/>
              </a:ext>
            </a:extLst>
          </p:cNvPr>
          <p:cNvSpPr txBox="1"/>
          <p:nvPr/>
        </p:nvSpPr>
        <p:spPr>
          <a:xfrm>
            <a:off x="1142999" y="4009559"/>
            <a:ext cx="22519433" cy="206210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rtl="0">
              <a:spcBef>
                <a:spcPts val="0"/>
              </a:spcBef>
              <a:spcAft>
                <a:spcPts val="0"/>
              </a:spcAft>
            </a:pPr>
            <a:r>
              <a:rPr lang="en-US" sz="3200" b="0" i="0" u="none" strike="noStrike" dirty="0">
                <a:solidFill>
                  <a:srgbClr val="000000"/>
                </a:solidFill>
                <a:effectLst/>
                <a:latin typeface="Arial" panose="020B0604020202020204" pitchFamily="34" charset="0"/>
              </a:rPr>
              <a:t>According to a 2003 Forrester Research study of 99 companies, 64% cited intellectual property concerns as the reason for their company deciding not to outsource offshore (McCarthy). </a:t>
            </a:r>
          </a:p>
          <a:p>
            <a:pPr algn="l" rtl="0">
              <a:spcBef>
                <a:spcPts val="0"/>
              </a:spcBef>
              <a:spcAft>
                <a:spcPts val="0"/>
              </a:spcAft>
            </a:pPr>
            <a:endParaRPr lang="en-US" sz="3200" b="0" dirty="0">
              <a:solidFill>
                <a:srgbClr val="000000"/>
              </a:solidFill>
              <a:latin typeface="Arial" panose="020B0604020202020204" pitchFamily="34" charset="0"/>
            </a:endParaRPr>
          </a:p>
          <a:p>
            <a:pPr algn="l" rtl="0">
              <a:spcBef>
                <a:spcPts val="0"/>
              </a:spcBef>
              <a:spcAft>
                <a:spcPts val="0"/>
              </a:spcAft>
            </a:pPr>
            <a:endParaRPr lang="en-US" sz="3200" b="0" i="0" u="none" strike="noStrike" dirty="0">
              <a:solidFill>
                <a:srgbClr val="000000"/>
              </a:solidFill>
              <a:effectLst/>
              <a:latin typeface="Arial" panose="020B0604020202020204" pitchFamily="34" charset="0"/>
            </a:endParaRPr>
          </a:p>
        </p:txBody>
      </p:sp>
      <p:sp>
        <p:nvSpPr>
          <p:cNvPr id="10" name="TextBox 9">
            <a:extLst>
              <a:ext uri="{FF2B5EF4-FFF2-40B4-BE49-F238E27FC236}">
                <a16:creationId xmlns:a16="http://schemas.microsoft.com/office/drawing/2014/main" id="{18C11B3E-738F-4BAB-9558-5C01D5AD3C2F}"/>
              </a:ext>
            </a:extLst>
          </p:cNvPr>
          <p:cNvSpPr txBox="1"/>
          <p:nvPr/>
        </p:nvSpPr>
        <p:spPr>
          <a:xfrm>
            <a:off x="1142999" y="6071662"/>
            <a:ext cx="15726748"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en-US" sz="1800" b="0" i="1" u="none" strike="noStrike" dirty="0">
                <a:solidFill>
                  <a:srgbClr val="000000"/>
                </a:solidFill>
                <a:effectLst/>
                <a:latin typeface="Arial" panose="020B0604020202020204" pitchFamily="34" charset="0"/>
              </a:rPr>
              <a:t>McCarthy, J., Unlocking the Savings in Offshore. Forrester Research 2003.</a:t>
            </a:r>
            <a:endParaRPr lang="en-AU" sz="1800" i="1" dirty="0"/>
          </a:p>
        </p:txBody>
      </p:sp>
    </p:spTree>
    <p:extLst>
      <p:ext uri="{BB962C8B-B14F-4D97-AF65-F5344CB8AC3E}">
        <p14:creationId xmlns:p14="http://schemas.microsoft.com/office/powerpoint/2010/main" val="11252588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IP ownership - innovation first place market advantage</a:t>
            </a:r>
            <a:endParaRPr lang="en-AU" dirty="0"/>
          </a:p>
        </p:txBody>
      </p:sp>
      <p:sp>
        <p:nvSpPr>
          <p:cNvPr id="3" name="Slide Number Placeholder 2">
            <a:extLst>
              <a:ext uri="{FF2B5EF4-FFF2-40B4-BE49-F238E27FC236}">
                <a16:creationId xmlns:a16="http://schemas.microsoft.com/office/drawing/2014/main" id="{2E7B38B5-6B74-4282-B138-74846FBC7895}"/>
              </a:ext>
            </a:extLst>
          </p:cNvPr>
          <p:cNvSpPr>
            <a:spLocks noGrp="1"/>
          </p:cNvSpPr>
          <p:nvPr>
            <p:ph type="sldNum" sz="quarter" idx="12"/>
          </p:nvPr>
        </p:nvSpPr>
        <p:spPr/>
        <p:txBody>
          <a:bodyPr/>
          <a:lstStyle/>
          <a:p>
            <a:fld id="{D57F1E4F-1CFF-5643-939E-217C01CDF565}" type="slidenum">
              <a:rPr lang="en-US" smtClean="0"/>
              <a:pPr/>
              <a:t>4</a:t>
            </a:fld>
            <a:endParaRPr lang="en-US" dirty="0"/>
          </a:p>
        </p:txBody>
      </p:sp>
      <p:pic>
        <p:nvPicPr>
          <p:cNvPr id="2050" name="Picture 2">
            <a:extLst>
              <a:ext uri="{FF2B5EF4-FFF2-40B4-BE49-F238E27FC236}">
                <a16:creationId xmlns:a16="http://schemas.microsoft.com/office/drawing/2014/main" id="{4A05B4F3-C8ED-4629-ADD9-D94B94160B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19542" y="3470988"/>
            <a:ext cx="14419772" cy="7949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04971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IP ownership - innovation first place market advantage</a:t>
            </a:r>
            <a:endParaRPr lang="en-AU" dirty="0"/>
          </a:p>
        </p:txBody>
      </p:sp>
      <p:sp>
        <p:nvSpPr>
          <p:cNvPr id="3" name="Slide Number Placeholder 2">
            <a:extLst>
              <a:ext uri="{FF2B5EF4-FFF2-40B4-BE49-F238E27FC236}">
                <a16:creationId xmlns:a16="http://schemas.microsoft.com/office/drawing/2014/main" id="{2E7B38B5-6B74-4282-B138-74846FBC7895}"/>
              </a:ext>
            </a:extLst>
          </p:cNvPr>
          <p:cNvSpPr>
            <a:spLocks noGrp="1"/>
          </p:cNvSpPr>
          <p:nvPr>
            <p:ph type="sldNum" sz="quarter" idx="12"/>
          </p:nvPr>
        </p:nvSpPr>
        <p:spPr/>
        <p:txBody>
          <a:bodyPr/>
          <a:lstStyle/>
          <a:p>
            <a:fld id="{D57F1E4F-1CFF-5643-939E-217C01CDF565}" type="slidenum">
              <a:rPr lang="en-US" smtClean="0"/>
              <a:pPr/>
              <a:t>5</a:t>
            </a:fld>
            <a:endParaRPr lang="en-US" dirty="0"/>
          </a:p>
        </p:txBody>
      </p:sp>
      <p:sp>
        <p:nvSpPr>
          <p:cNvPr id="7" name="TextBox 6">
            <a:extLst>
              <a:ext uri="{FF2B5EF4-FFF2-40B4-BE49-F238E27FC236}">
                <a16:creationId xmlns:a16="http://schemas.microsoft.com/office/drawing/2014/main" id="{F33E5DF3-D4D8-4080-8AB8-D64FA6C67CCF}"/>
              </a:ext>
            </a:extLst>
          </p:cNvPr>
          <p:cNvSpPr txBox="1"/>
          <p:nvPr/>
        </p:nvSpPr>
        <p:spPr>
          <a:xfrm>
            <a:off x="1143000" y="4428844"/>
            <a:ext cx="21231808" cy="550920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457200" indent="-457200" algn="l">
              <a:buFont typeface="Arial" panose="020B0604020202020204" pitchFamily="34" charset="0"/>
              <a:buChar char="•"/>
            </a:pPr>
            <a:r>
              <a:rPr lang="en-US" sz="3200" b="0" i="0" u="none" strike="noStrike" dirty="0">
                <a:solidFill>
                  <a:srgbClr val="000000"/>
                </a:solidFill>
                <a:effectLst/>
                <a:latin typeface="Arial" panose="020B0604020202020204" pitchFamily="34" charset="0"/>
              </a:rPr>
              <a:t>In recent decades, two international institutions have led the drive toward global Intellectual Property Rights harmonization: </a:t>
            </a:r>
          </a:p>
          <a:p>
            <a:pPr lvl="8" indent="0" algn="l"/>
            <a:r>
              <a:rPr lang="en-US" sz="3200" b="0" dirty="0">
                <a:solidFill>
                  <a:srgbClr val="000000"/>
                </a:solidFill>
                <a:latin typeface="Arial" panose="020B0604020202020204" pitchFamily="34" charset="0"/>
              </a:rPr>
              <a:t>		</a:t>
            </a:r>
            <a:r>
              <a:rPr lang="en-US" sz="3200" b="0" i="0" u="none" strike="noStrike" dirty="0">
                <a:solidFill>
                  <a:srgbClr val="000000"/>
                </a:solidFill>
                <a:effectLst/>
                <a:latin typeface="Arial" panose="020B0604020202020204" pitchFamily="34" charset="0"/>
              </a:rPr>
              <a:t>World Intellectual Property Organization (WIPO), which is an agency of the United Nations</a:t>
            </a:r>
          </a:p>
          <a:p>
            <a:pPr lvl="8" indent="0" algn="l"/>
            <a:r>
              <a:rPr lang="en-US" sz="3200" b="0" dirty="0">
                <a:solidFill>
                  <a:srgbClr val="000000"/>
                </a:solidFill>
                <a:latin typeface="Arial" panose="020B0604020202020204" pitchFamily="34" charset="0"/>
              </a:rPr>
              <a:t>		</a:t>
            </a:r>
            <a:r>
              <a:rPr lang="en-US" sz="3200" b="0" i="0" u="none" strike="noStrike" dirty="0">
                <a:solidFill>
                  <a:srgbClr val="000000"/>
                </a:solidFill>
                <a:effectLst/>
                <a:latin typeface="Arial" panose="020B0604020202020204" pitchFamily="34" charset="0"/>
              </a:rPr>
              <a:t>World Trade Organization (WTO)</a:t>
            </a:r>
          </a:p>
          <a:p>
            <a:pPr marL="457200" indent="-457200" algn="l">
              <a:buFont typeface="Arial" panose="020B0604020202020204" pitchFamily="34" charset="0"/>
              <a:buChar char="•"/>
            </a:pPr>
            <a:endParaRPr lang="en-US" sz="3200" b="0" dirty="0">
              <a:solidFill>
                <a:srgbClr val="000000"/>
              </a:solidFill>
              <a:latin typeface="Arial" panose="020B0604020202020204" pitchFamily="34" charset="0"/>
            </a:endParaRPr>
          </a:p>
          <a:p>
            <a:pPr marL="457200" indent="-457200" algn="l">
              <a:buFont typeface="Arial" panose="020B0604020202020204" pitchFamily="34" charset="0"/>
              <a:buChar char="•"/>
            </a:pPr>
            <a:r>
              <a:rPr lang="en-US" sz="3200" b="0" i="0" u="none" strike="noStrike" dirty="0">
                <a:solidFill>
                  <a:srgbClr val="000000"/>
                </a:solidFill>
                <a:effectLst/>
                <a:latin typeface="Arial" panose="020B0604020202020204" pitchFamily="34" charset="0"/>
              </a:rPr>
              <a:t>The WTO's Agreement on Trade-Related Aspects of Intellectual Property Rights (TRIPS) of 1994 formed the basis for international cooperation on IPR (Correa, 2000). </a:t>
            </a:r>
          </a:p>
          <a:p>
            <a:pPr marL="457200" indent="-457200" algn="l">
              <a:buFont typeface="Arial" panose="020B0604020202020204" pitchFamily="34" charset="0"/>
              <a:buChar char="•"/>
            </a:pPr>
            <a:endParaRPr lang="en-US" sz="3200" b="0" dirty="0">
              <a:solidFill>
                <a:srgbClr val="000000"/>
              </a:solidFill>
              <a:latin typeface="Arial" panose="020B0604020202020204" pitchFamily="34" charset="0"/>
            </a:endParaRPr>
          </a:p>
          <a:p>
            <a:pPr marL="457200" indent="-457200" algn="l">
              <a:buFont typeface="Arial" panose="020B0604020202020204" pitchFamily="34" charset="0"/>
              <a:buChar char="•"/>
            </a:pPr>
            <a:r>
              <a:rPr lang="en-US" sz="3200" b="0" i="0" u="none" strike="noStrike" dirty="0">
                <a:solidFill>
                  <a:srgbClr val="000000"/>
                </a:solidFill>
                <a:effectLst/>
                <a:latin typeface="Arial" panose="020B0604020202020204" pitchFamily="34" charset="0"/>
              </a:rPr>
              <a:t>As a result, IPR, especially copyright and patent, laws must follow a minimum set of guidelines, and indeed most countries do have similar IPR legislation. The real difference at the national level lies in two areas: enforcement and trade secrets. </a:t>
            </a:r>
            <a:endParaRPr lang="en-AU" dirty="0"/>
          </a:p>
        </p:txBody>
      </p:sp>
      <p:sp>
        <p:nvSpPr>
          <p:cNvPr id="8" name="TextBox 7">
            <a:extLst>
              <a:ext uri="{FF2B5EF4-FFF2-40B4-BE49-F238E27FC236}">
                <a16:creationId xmlns:a16="http://schemas.microsoft.com/office/drawing/2014/main" id="{A7197C64-4717-4EB5-967D-86780C8DFA9D}"/>
              </a:ext>
            </a:extLst>
          </p:cNvPr>
          <p:cNvSpPr txBox="1"/>
          <p:nvPr/>
        </p:nvSpPr>
        <p:spPr>
          <a:xfrm>
            <a:off x="1143000" y="11316974"/>
            <a:ext cx="22098000"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en-US" sz="1800" b="0" i="1" u="none" strike="noStrike" dirty="0">
                <a:solidFill>
                  <a:srgbClr val="000000"/>
                </a:solidFill>
                <a:effectLst/>
                <a:latin typeface="Arial" panose="020B0604020202020204" pitchFamily="34" charset="0"/>
              </a:rPr>
              <a:t>Correa, C. (2000). Intellectual Property Rights, the WTO and Developing Countries: The TRIPS Agreement and Policy Options. Zed Books Ltd. p. 123-160.</a:t>
            </a:r>
            <a:endParaRPr lang="en-AU" sz="1800" i="1" dirty="0"/>
          </a:p>
        </p:txBody>
      </p:sp>
    </p:spTree>
    <p:extLst>
      <p:ext uri="{BB962C8B-B14F-4D97-AF65-F5344CB8AC3E}">
        <p14:creationId xmlns:p14="http://schemas.microsoft.com/office/powerpoint/2010/main" val="19609424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IP ownership - innovation first place market advantage</a:t>
            </a:r>
            <a:endParaRPr lang="en-AU" dirty="0"/>
          </a:p>
        </p:txBody>
      </p:sp>
      <p:sp>
        <p:nvSpPr>
          <p:cNvPr id="3" name="Slide Number Placeholder 2">
            <a:extLst>
              <a:ext uri="{FF2B5EF4-FFF2-40B4-BE49-F238E27FC236}">
                <a16:creationId xmlns:a16="http://schemas.microsoft.com/office/drawing/2014/main" id="{2E7B38B5-6B74-4282-B138-74846FBC7895}"/>
              </a:ext>
            </a:extLst>
          </p:cNvPr>
          <p:cNvSpPr>
            <a:spLocks noGrp="1"/>
          </p:cNvSpPr>
          <p:nvPr>
            <p:ph type="sldNum" sz="quarter" idx="12"/>
          </p:nvPr>
        </p:nvSpPr>
        <p:spPr/>
        <p:txBody>
          <a:bodyPr/>
          <a:lstStyle/>
          <a:p>
            <a:fld id="{D57F1E4F-1CFF-5643-939E-217C01CDF565}" type="slidenum">
              <a:rPr lang="en-US" smtClean="0"/>
              <a:pPr/>
              <a:t>6</a:t>
            </a:fld>
            <a:endParaRPr lang="en-US" dirty="0"/>
          </a:p>
        </p:txBody>
      </p:sp>
      <p:pic>
        <p:nvPicPr>
          <p:cNvPr id="4098" name="Picture 2">
            <a:extLst>
              <a:ext uri="{FF2B5EF4-FFF2-40B4-BE49-F238E27FC236}">
                <a16:creationId xmlns:a16="http://schemas.microsoft.com/office/drawing/2014/main" id="{1F2C8164-FDD9-4B38-9DDD-F9BA0EF73E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58317" y="3816026"/>
            <a:ext cx="11043071" cy="71008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27132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Session Title"/>
          <p:cNvSpPr txBox="1">
            <a:spLocks noGrp="1"/>
          </p:cNvSpPr>
          <p:nvPr>
            <p:ph type="body" idx="13"/>
          </p:nvPr>
        </p:nvSpPr>
        <p:spPr>
          <a:xfrm>
            <a:off x="2397850" y="3155976"/>
            <a:ext cx="20828001" cy="2133918"/>
          </a:xfrm>
          <a:prstGeom prst="rect">
            <a:avLst/>
          </a:prstGeom>
        </p:spPr>
        <p:txBody>
          <a:bodyPr>
            <a:normAutofit/>
          </a:bodyPr>
          <a:lstStyle/>
          <a:p>
            <a:pPr algn="ctr"/>
            <a:r>
              <a:rPr lang="en-US" dirty="0"/>
              <a:t>Thank you for your attention</a:t>
            </a:r>
            <a:endParaRPr dirty="0"/>
          </a:p>
        </p:txBody>
      </p:sp>
      <p:pic>
        <p:nvPicPr>
          <p:cNvPr id="6" name="Picture 5" descr="Text, whiteboard&#10;&#10;Description automatically generated">
            <a:extLst>
              <a:ext uri="{FF2B5EF4-FFF2-40B4-BE49-F238E27FC236}">
                <a16:creationId xmlns:a16="http://schemas.microsoft.com/office/drawing/2014/main" id="{C6740BA8-CFAF-480C-AF36-C84408B1FA9D}"/>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8416212" y="5852932"/>
            <a:ext cx="8633924" cy="5755949"/>
          </a:xfrm>
          <a:prstGeom prst="rect">
            <a:avLst/>
          </a:prstGeom>
        </p:spPr>
      </p:pic>
    </p:spTree>
    <p:extLst>
      <p:ext uri="{BB962C8B-B14F-4D97-AF65-F5344CB8AC3E}">
        <p14:creationId xmlns:p14="http://schemas.microsoft.com/office/powerpoint/2010/main" val="463647611"/>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Session Title"/>
          <p:cNvSpPr txBox="1">
            <a:spLocks noGrp="1"/>
          </p:cNvSpPr>
          <p:nvPr>
            <p:ph type="body" idx="13"/>
          </p:nvPr>
        </p:nvSpPr>
        <p:spPr>
          <a:xfrm>
            <a:off x="2603124" y="3118653"/>
            <a:ext cx="20828001" cy="2133918"/>
          </a:xfrm>
          <a:prstGeom prst="rect">
            <a:avLst/>
          </a:prstGeom>
        </p:spPr>
        <p:txBody>
          <a:bodyPr>
            <a:normAutofit/>
          </a:bodyPr>
          <a:lstStyle/>
          <a:p>
            <a:pPr algn="ctr"/>
            <a:r>
              <a:rPr lang="en-US" dirty="0"/>
              <a:t>Thank you for your attention</a:t>
            </a:r>
            <a:endParaRPr dirty="0"/>
          </a:p>
        </p:txBody>
      </p:sp>
      <p:sp>
        <p:nvSpPr>
          <p:cNvPr id="144" name="Sub Title"/>
          <p:cNvSpPr txBox="1">
            <a:spLocks noGrp="1"/>
          </p:cNvSpPr>
          <p:nvPr>
            <p:ph type="body" idx="15"/>
          </p:nvPr>
        </p:nvSpPr>
        <p:spPr>
          <a:xfrm>
            <a:off x="4001678" y="7121869"/>
            <a:ext cx="10448331" cy="2133918"/>
          </a:xfrm>
          <a:prstGeom prst="rect">
            <a:avLst/>
          </a:prstGeom>
        </p:spPr>
        <p:txBody>
          <a:bodyPr/>
          <a:lstStyle/>
          <a:p>
            <a:r>
              <a:rPr lang="en-AU" dirty="0">
                <a:hlinkClick r:id="rId3"/>
              </a:rPr>
              <a:t>champake.mendis@tripleasuper.com.au</a:t>
            </a:r>
            <a:r>
              <a:rPr lang="en-AU" dirty="0"/>
              <a:t>, </a:t>
            </a:r>
            <a:r>
              <a:rPr lang="en-AU" dirty="0">
                <a:hlinkClick r:id="rId4"/>
              </a:rPr>
              <a:t>champake@ieee.org</a:t>
            </a:r>
            <a:endParaRPr lang="en-AU" dirty="0"/>
          </a:p>
          <a:p>
            <a:r>
              <a:rPr lang="en-AU" dirty="0"/>
              <a:t>cmendis@csu.edu.au</a:t>
            </a:r>
            <a:endParaRPr dirty="0"/>
          </a:p>
        </p:txBody>
      </p:sp>
      <p:pic>
        <p:nvPicPr>
          <p:cNvPr id="5" name="Picture 4" descr="Houston assistant city attorney 'counseled' over e-mail in ...">
            <a:extLst>
              <a:ext uri="{FF2B5EF4-FFF2-40B4-BE49-F238E27FC236}">
                <a16:creationId xmlns:a16="http://schemas.microsoft.com/office/drawing/2014/main" id="{D7FA5876-6300-9849-BE58-06AB4823D14F}"/>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1837730" y="7474484"/>
            <a:ext cx="1605266" cy="1428687"/>
          </a:xfrm>
          <a:prstGeom prst="rect">
            <a:avLst/>
          </a:prstGeom>
        </p:spPr>
      </p:pic>
      <p:pic>
        <p:nvPicPr>
          <p:cNvPr id="8" name="Picture 7" descr="Paginas Amigas | Blog Oficial DJ Marru">
            <a:extLst>
              <a:ext uri="{FF2B5EF4-FFF2-40B4-BE49-F238E27FC236}">
                <a16:creationId xmlns:a16="http://schemas.microsoft.com/office/drawing/2014/main" id="{5E0B2ECC-BFD3-1F4D-8DA2-7C8E5837F1D7}"/>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1458783" y="9937585"/>
            <a:ext cx="1984213" cy="1128521"/>
          </a:xfrm>
          <a:prstGeom prst="rect">
            <a:avLst/>
          </a:prstGeom>
        </p:spPr>
      </p:pic>
      <p:sp>
        <p:nvSpPr>
          <p:cNvPr id="13" name="Sub Title">
            <a:extLst>
              <a:ext uri="{FF2B5EF4-FFF2-40B4-BE49-F238E27FC236}">
                <a16:creationId xmlns:a16="http://schemas.microsoft.com/office/drawing/2014/main" id="{862936AB-1423-A440-B1AA-72945CA433E0}"/>
              </a:ext>
            </a:extLst>
          </p:cNvPr>
          <p:cNvSpPr txBox="1">
            <a:spLocks/>
          </p:cNvSpPr>
          <p:nvPr/>
        </p:nvSpPr>
        <p:spPr>
          <a:xfrm>
            <a:off x="4001678" y="9818899"/>
            <a:ext cx="10448331" cy="2133918"/>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marL="0" marR="0" indent="0" algn="l" defTabSz="825500" latinLnBrk="0">
              <a:lnSpc>
                <a:spcPct val="100000"/>
              </a:lnSpc>
              <a:spcBef>
                <a:spcPts val="0"/>
              </a:spcBef>
              <a:spcAft>
                <a:spcPts val="0"/>
              </a:spcAft>
              <a:buClrTx/>
              <a:buSzTx/>
              <a:buFontTx/>
              <a:buNone/>
              <a:tabLst/>
              <a:defRPr sz="4400" b="0" i="0" u="none" strike="noStrike" cap="none" spc="0" baseline="0">
                <a:ln>
                  <a:noFill/>
                </a:ln>
                <a:solidFill>
                  <a:schemeClr val="accent1"/>
                </a:solidFill>
                <a:uFillTx/>
                <a:latin typeface="Helvetica"/>
                <a:ea typeface="Helvetica"/>
                <a:cs typeface="Helvetica"/>
                <a:sym typeface="Helvetica"/>
              </a:defRPr>
            </a:lvl1pPr>
            <a:lvl2pPr marL="635000" marR="0" indent="-304800" algn="l" defTabSz="914400" latinLnBrk="0">
              <a:lnSpc>
                <a:spcPct val="100000"/>
              </a:lnSpc>
              <a:spcBef>
                <a:spcPts val="2500"/>
              </a:spcBef>
              <a:spcAft>
                <a:spcPts val="0"/>
              </a:spcAft>
              <a:buClrTx/>
              <a:buSzPct val="80000"/>
              <a:buFontTx/>
              <a:buChar char="-"/>
              <a:tabLst/>
              <a:defRPr sz="4800" b="0" i="0" u="none" strike="noStrike" cap="none" spc="-48" baseline="0">
                <a:ln>
                  <a:noFill/>
                </a:ln>
                <a:solidFill>
                  <a:schemeClr val="accent3"/>
                </a:solidFill>
                <a:uFillTx/>
                <a:latin typeface="SF Hello Regular"/>
                <a:ea typeface="SF Hello Regular"/>
                <a:cs typeface="SF Hello Regular"/>
                <a:sym typeface="SF Hello Regular"/>
              </a:defRPr>
            </a:lvl2pPr>
            <a:lvl3pPr marL="947419" marR="0" indent="-299719" algn="l" defTabSz="914400" latinLnBrk="0">
              <a:lnSpc>
                <a:spcPct val="100000"/>
              </a:lnSpc>
              <a:spcBef>
                <a:spcPts val="2200"/>
              </a:spcBef>
              <a:spcAft>
                <a:spcPts val="0"/>
              </a:spcAft>
              <a:buClrTx/>
              <a:buSzPct val="80000"/>
              <a:buFontTx/>
              <a:buChar char="-"/>
              <a:tabLst/>
              <a:defRPr sz="4800" b="0" i="0" u="none" strike="noStrike" cap="none" spc="-48" baseline="0">
                <a:ln>
                  <a:noFill/>
                </a:ln>
                <a:solidFill>
                  <a:schemeClr val="accent3"/>
                </a:solidFill>
                <a:uFillTx/>
                <a:latin typeface="SF Hello Regular"/>
                <a:ea typeface="SF Hello Regular"/>
                <a:cs typeface="SF Hello Regular"/>
                <a:sym typeface="SF Hello Regular"/>
              </a:defRPr>
            </a:lvl3pPr>
            <a:lvl4pPr marL="1252219" marR="0" indent="-287019" algn="l" defTabSz="914400" latinLnBrk="0">
              <a:lnSpc>
                <a:spcPct val="100000"/>
              </a:lnSpc>
              <a:spcBef>
                <a:spcPts val="2200"/>
              </a:spcBef>
              <a:spcAft>
                <a:spcPts val="0"/>
              </a:spcAft>
              <a:buClrTx/>
              <a:buSzPct val="80000"/>
              <a:buFontTx/>
              <a:buChar char="-"/>
              <a:tabLst/>
              <a:defRPr sz="4800" b="0" i="0" u="none" strike="noStrike" cap="none" spc="-48" baseline="0">
                <a:ln>
                  <a:noFill/>
                </a:ln>
                <a:solidFill>
                  <a:schemeClr val="accent3"/>
                </a:solidFill>
                <a:uFillTx/>
                <a:latin typeface="SF Hello Regular"/>
                <a:ea typeface="SF Hello Regular"/>
                <a:cs typeface="SF Hello Regular"/>
                <a:sym typeface="SF Hello Regular"/>
              </a:defRPr>
            </a:lvl4pPr>
            <a:lvl5pPr marL="1550669" marR="0" indent="-280669" algn="l" defTabSz="914400" latinLnBrk="0">
              <a:lnSpc>
                <a:spcPct val="100000"/>
              </a:lnSpc>
              <a:spcBef>
                <a:spcPts val="2200"/>
              </a:spcBef>
              <a:spcAft>
                <a:spcPts val="0"/>
              </a:spcAft>
              <a:buClrTx/>
              <a:buSzPct val="80000"/>
              <a:buFontTx/>
              <a:buChar char="-"/>
              <a:tabLst/>
              <a:defRPr sz="4800" b="0" i="0" u="none" strike="noStrike" cap="none" spc="-48" baseline="0">
                <a:ln>
                  <a:noFill/>
                </a:ln>
                <a:solidFill>
                  <a:schemeClr val="accent3"/>
                </a:solidFill>
                <a:uFillTx/>
                <a:latin typeface="SF Hello Regular"/>
                <a:ea typeface="SF Hello Regular"/>
                <a:cs typeface="SF Hello Regular"/>
                <a:sym typeface="SF Hello Regular"/>
              </a:defRPr>
            </a:lvl5pPr>
            <a:lvl6pPr marL="1878530" marR="0" indent="-354530" algn="l" defTabSz="914400" latinLnBrk="0">
              <a:lnSpc>
                <a:spcPct val="100000"/>
              </a:lnSpc>
              <a:spcBef>
                <a:spcPts val="2800"/>
              </a:spcBef>
              <a:spcAft>
                <a:spcPts val="0"/>
              </a:spcAft>
              <a:buClrTx/>
              <a:buSzPct val="90000"/>
              <a:buFontTx/>
              <a:buChar char="•"/>
              <a:tabLst/>
              <a:defRPr sz="4800" b="0" i="0" u="none" strike="noStrike" cap="none" spc="-48" baseline="0">
                <a:ln>
                  <a:noFill/>
                </a:ln>
                <a:solidFill>
                  <a:schemeClr val="accent3"/>
                </a:solidFill>
                <a:uFillTx/>
                <a:latin typeface="SF Hello Regular"/>
                <a:ea typeface="SF Hello Regular"/>
                <a:cs typeface="SF Hello Regular"/>
                <a:sym typeface="SF Hello Regular"/>
              </a:defRPr>
            </a:lvl6pPr>
            <a:lvl7pPr marL="2183330" marR="0" indent="-354530" algn="l" defTabSz="914400" latinLnBrk="0">
              <a:lnSpc>
                <a:spcPct val="100000"/>
              </a:lnSpc>
              <a:spcBef>
                <a:spcPts val="2800"/>
              </a:spcBef>
              <a:spcAft>
                <a:spcPts val="0"/>
              </a:spcAft>
              <a:buClrTx/>
              <a:buSzPct val="90000"/>
              <a:buFontTx/>
              <a:buChar char="•"/>
              <a:tabLst/>
              <a:defRPr sz="4800" b="0" i="0" u="none" strike="noStrike" cap="none" spc="-48" baseline="0">
                <a:ln>
                  <a:noFill/>
                </a:ln>
                <a:solidFill>
                  <a:schemeClr val="accent3"/>
                </a:solidFill>
                <a:uFillTx/>
                <a:latin typeface="SF Hello Regular"/>
                <a:ea typeface="SF Hello Regular"/>
                <a:cs typeface="SF Hello Regular"/>
                <a:sym typeface="SF Hello Regular"/>
              </a:defRPr>
            </a:lvl7pPr>
            <a:lvl8pPr marL="2488130" marR="0" indent="-354530" algn="l" defTabSz="914400" latinLnBrk="0">
              <a:lnSpc>
                <a:spcPct val="100000"/>
              </a:lnSpc>
              <a:spcBef>
                <a:spcPts val="2800"/>
              </a:spcBef>
              <a:spcAft>
                <a:spcPts val="0"/>
              </a:spcAft>
              <a:buClrTx/>
              <a:buSzPct val="90000"/>
              <a:buFontTx/>
              <a:buChar char="•"/>
              <a:tabLst/>
              <a:defRPr sz="4800" b="0" i="0" u="none" strike="noStrike" cap="none" spc="-48" baseline="0">
                <a:ln>
                  <a:noFill/>
                </a:ln>
                <a:solidFill>
                  <a:schemeClr val="accent3"/>
                </a:solidFill>
                <a:uFillTx/>
                <a:latin typeface="SF Hello Regular"/>
                <a:ea typeface="SF Hello Regular"/>
                <a:cs typeface="SF Hello Regular"/>
                <a:sym typeface="SF Hello Regular"/>
              </a:defRPr>
            </a:lvl8pPr>
            <a:lvl9pPr marL="2792930" marR="0" indent="-354530" algn="l" defTabSz="914400" latinLnBrk="0">
              <a:lnSpc>
                <a:spcPct val="100000"/>
              </a:lnSpc>
              <a:spcBef>
                <a:spcPts val="2800"/>
              </a:spcBef>
              <a:spcAft>
                <a:spcPts val="0"/>
              </a:spcAft>
              <a:buClrTx/>
              <a:buSzPct val="90000"/>
              <a:buFontTx/>
              <a:buChar char="•"/>
              <a:tabLst/>
              <a:defRPr sz="4800" b="0" i="0" u="none" strike="noStrike" cap="none" spc="-48" baseline="0">
                <a:ln>
                  <a:noFill/>
                </a:ln>
                <a:solidFill>
                  <a:schemeClr val="accent3"/>
                </a:solidFill>
                <a:uFillTx/>
                <a:latin typeface="SF Hello Regular"/>
                <a:ea typeface="SF Hello Regular"/>
                <a:cs typeface="SF Hello Regular"/>
                <a:sym typeface="SF Hello Regular"/>
              </a:defRPr>
            </a:lvl9pPr>
          </a:lstStyle>
          <a:p>
            <a:pPr hangingPunct="1"/>
            <a:r>
              <a:rPr lang="en-AU" dirty="0"/>
              <a:t>presetsuper.com.au</a:t>
            </a:r>
          </a:p>
          <a:p>
            <a:pPr hangingPunct="1"/>
            <a:r>
              <a:rPr lang="en-AU" dirty="0"/>
              <a:t>tripleasuper.com.au</a:t>
            </a:r>
          </a:p>
          <a:p>
            <a:pPr hangingPunct="1"/>
            <a:r>
              <a:rPr lang="en-AU" dirty="0"/>
              <a:t>mendisc.com</a:t>
            </a:r>
          </a:p>
        </p:txBody>
      </p:sp>
    </p:spTree>
    <p:extLst>
      <p:ext uri="{BB962C8B-B14F-4D97-AF65-F5344CB8AC3E}">
        <p14:creationId xmlns:p14="http://schemas.microsoft.com/office/powerpoint/2010/main" val="132289488"/>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98641E9-2BD8-4440-B2E0-B3AC744610D1}"/>
              </a:ext>
            </a:extLst>
          </p:cNvPr>
          <p:cNvSpPr>
            <a:spLocks noGrp="1"/>
          </p:cNvSpPr>
          <p:nvPr>
            <p:ph type="body" sz="quarter" idx="13"/>
          </p:nvPr>
        </p:nvSpPr>
        <p:spPr/>
        <p:txBody>
          <a:bodyPr/>
          <a:lstStyle/>
          <a:p>
            <a:endParaRPr lang="en-AU"/>
          </a:p>
        </p:txBody>
      </p:sp>
      <p:sp>
        <p:nvSpPr>
          <p:cNvPr id="3" name="Title 2">
            <a:extLst>
              <a:ext uri="{FF2B5EF4-FFF2-40B4-BE49-F238E27FC236}">
                <a16:creationId xmlns:a16="http://schemas.microsoft.com/office/drawing/2014/main" id="{4071F372-0C8C-4AF0-B9FD-B9CF2CECC26E}"/>
              </a:ext>
            </a:extLst>
          </p:cNvPr>
          <p:cNvSpPr>
            <a:spLocks noGrp="1"/>
          </p:cNvSpPr>
          <p:nvPr>
            <p:ph type="title"/>
          </p:nvPr>
        </p:nvSpPr>
        <p:spPr/>
        <p:txBody>
          <a:bodyPr/>
          <a:lstStyle/>
          <a:p>
            <a:endParaRPr lang="en-AU"/>
          </a:p>
        </p:txBody>
      </p:sp>
      <p:sp>
        <p:nvSpPr>
          <p:cNvPr id="4" name="Slide Number Placeholder 3">
            <a:extLst>
              <a:ext uri="{FF2B5EF4-FFF2-40B4-BE49-F238E27FC236}">
                <a16:creationId xmlns:a16="http://schemas.microsoft.com/office/drawing/2014/main" id="{04B51B65-3039-449E-9C26-59514C96F876}"/>
              </a:ext>
            </a:extLst>
          </p:cNvPr>
          <p:cNvSpPr>
            <a:spLocks noGrp="1"/>
          </p:cNvSpPr>
          <p:nvPr>
            <p:ph type="sldNum" sz="quarter" idx="2"/>
          </p:nvPr>
        </p:nvSpPr>
        <p:spPr/>
        <p:txBody>
          <a:bodyPr/>
          <a:lstStyle/>
          <a:p>
            <a:pPr defTabSz="914400"/>
            <a:fld id="{86CB4B4D-7CA3-9044-876B-883B54F8677D}" type="slidenum">
              <a:rPr lang="en-AU" smtClean="0"/>
              <a:t>9</a:t>
            </a:fld>
            <a:endParaRPr lang="en-AU" dirty="0"/>
          </a:p>
        </p:txBody>
      </p:sp>
    </p:spTree>
    <p:extLst>
      <p:ext uri="{BB962C8B-B14F-4D97-AF65-F5344CB8AC3E}">
        <p14:creationId xmlns:p14="http://schemas.microsoft.com/office/powerpoint/2010/main" val="1542692863"/>
      </p:ext>
    </p:extLst>
  </p:cSld>
  <p:clrMapOvr>
    <a:masterClrMapping/>
  </p:clrMapOvr>
  <p:transition spd="med"/>
</p:sld>
</file>

<file path=ppt/theme/theme1.xml><?xml version="1.0" encoding="utf-8"?>
<a:theme xmlns:a="http://schemas.openxmlformats.org/drawingml/2006/main" name="White">
  <a:themeElements>
    <a:clrScheme name="White">
      <a:dk1>
        <a:srgbClr val="000000"/>
      </a:dk1>
      <a:lt1>
        <a:srgbClr val="FFFFFF"/>
      </a:lt1>
      <a:dk2>
        <a:srgbClr val="5E5E5E"/>
      </a:dk2>
      <a:lt2>
        <a:srgbClr val="D5D5D5"/>
      </a:lt2>
      <a:accent1>
        <a:srgbClr val="2C2C2E"/>
      </a:accent1>
      <a:accent2>
        <a:srgbClr val="757575"/>
      </a:accent2>
      <a:accent3>
        <a:srgbClr val="FFFFFF"/>
      </a:accent3>
      <a:accent4>
        <a:srgbClr val="000000"/>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A2FF"/>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chemeClr val="accent3"/>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4"/>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chemeClr val="accent4"/>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5D5D5"/>
      </a:lt2>
      <a:accent1>
        <a:srgbClr val="2C2C2E"/>
      </a:accent1>
      <a:accent2>
        <a:srgbClr val="757575"/>
      </a:accent2>
      <a:accent3>
        <a:srgbClr val="FFFFFF"/>
      </a:accent3>
      <a:accent4>
        <a:srgbClr val="000000"/>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A2FF"/>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chemeClr val="accent3"/>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4"/>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chemeClr val="accent4"/>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541</TotalTime>
  <Words>863</Words>
  <Application>Microsoft Office PowerPoint</Application>
  <PresentationFormat>Custom</PresentationFormat>
  <Paragraphs>82</Paragraphs>
  <Slides>9</Slides>
  <Notes>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9</vt:i4>
      </vt:variant>
    </vt:vector>
  </HeadingPairs>
  <TitlesOfParts>
    <vt:vector size="18" baseType="lpstr">
      <vt:lpstr>Arial</vt:lpstr>
      <vt:lpstr>Calibri</vt:lpstr>
      <vt:lpstr>Helvetica</vt:lpstr>
      <vt:lpstr>Helvetica Neue</vt:lpstr>
      <vt:lpstr>Helvetica Neue Light</vt:lpstr>
      <vt:lpstr>Helvetica Neue Medium</vt:lpstr>
      <vt:lpstr>SF Hello Bold</vt:lpstr>
      <vt:lpstr>SF Hello Regular</vt:lpstr>
      <vt:lpstr>White</vt:lpstr>
      <vt:lpstr>PowerPoint Presentation</vt:lpstr>
      <vt:lpstr>IP ownership - innovation first place market advantage</vt:lpstr>
      <vt:lpstr>IP ownership - innovation first place market advantage</vt:lpstr>
      <vt:lpstr>IP ownership - innovation first place market advantage</vt:lpstr>
      <vt:lpstr>IP ownership - innovation first place market advantage</vt:lpstr>
      <vt:lpstr>IP ownership - innovation first place market advantage</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Champake Mendis</cp:lastModifiedBy>
  <cp:revision>4</cp:revision>
  <cp:lastPrinted>2020-10-07T01:25:08Z</cp:lastPrinted>
  <dcterms:modified xsi:type="dcterms:W3CDTF">2021-11-03T06:35:08Z</dcterms:modified>
</cp:coreProperties>
</file>